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508" r:id="rId5"/>
    <p:sldId id="631" r:id="rId6"/>
    <p:sldId id="535" r:id="rId7"/>
    <p:sldId id="629" r:id="rId8"/>
    <p:sldId id="267" r:id="rId9"/>
    <p:sldId id="519" r:id="rId10"/>
    <p:sldId id="296" r:id="rId11"/>
    <p:sldId id="618" r:id="rId12"/>
    <p:sldId id="622" r:id="rId13"/>
    <p:sldId id="529" r:id="rId14"/>
    <p:sldId id="580" r:id="rId15"/>
    <p:sldId id="579" r:id="rId16"/>
  </p:sldIdLst>
  <p:sldSz cx="12192000" cy="6858000"/>
  <p:notesSz cx="9926638" cy="143017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dorova Katerina" initials="TK" lastIdx="1" clrIdx="0">
    <p:extLst>
      <p:ext uri="{19B8F6BF-5375-455C-9EA6-DF929625EA0E}">
        <p15:presenceInfo xmlns:p15="http://schemas.microsoft.com/office/powerpoint/2012/main" userId="S::katerina.todorova@phst.at::48576c8a-e495-44f8-8481-63c2adbc0dc3" providerId="AD"/>
      </p:ext>
    </p:extLst>
  </p:cmAuthor>
  <p:cmAuthor id="2" name="Kopp-Sixt Silvia Maria" initials="KSSM" lastIdx="3" clrIdx="1">
    <p:extLst>
      <p:ext uri="{19B8F6BF-5375-455C-9EA6-DF929625EA0E}">
        <p15:presenceInfo xmlns:p15="http://schemas.microsoft.com/office/powerpoint/2012/main" userId="S::silvia.kopp@phst.at::ecde6bbc-5c2e-4278-bd4a-82507092d8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37B8-FD13-4050-821D-91D6F3C0196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FAEFC181-6D89-4F69-A069-2BF370B275A7}">
      <dgm:prSet phldrT="[Text]" custT="1"/>
      <dgm:spPr/>
      <dgm:t>
        <a:bodyPr/>
        <a:lstStyle/>
        <a:p>
          <a:r>
            <a:rPr lang="en-US" sz="2400" b="1">
              <a:solidFill>
                <a:srgbClr val="FFC000"/>
              </a:solidFill>
              <a:latin typeface="Arial Narrow" panose="020B0606020202030204" pitchFamily="34" charset="0"/>
            </a:rPr>
            <a:t>O1 Multilevel network analyses</a:t>
          </a:r>
          <a:endParaRPr lang="de-AT" sz="2400"/>
        </a:p>
      </dgm:t>
    </dgm:pt>
    <dgm:pt modelId="{4A0A4807-DDDE-4C10-AA7D-797EC9D3DE72}" type="parTrans" cxnId="{AA3A886B-C133-4668-BB14-B0B45B3A0AD7}">
      <dgm:prSet/>
      <dgm:spPr/>
      <dgm:t>
        <a:bodyPr/>
        <a:lstStyle/>
        <a:p>
          <a:endParaRPr lang="de-AT"/>
        </a:p>
      </dgm:t>
    </dgm:pt>
    <dgm:pt modelId="{D32DCA01-0F79-4483-B313-A5696B878ABC}" type="sibTrans" cxnId="{AA3A886B-C133-4668-BB14-B0B45B3A0AD7}">
      <dgm:prSet/>
      <dgm:spPr/>
      <dgm:t>
        <a:bodyPr/>
        <a:lstStyle/>
        <a:p>
          <a:endParaRPr lang="de-AT"/>
        </a:p>
      </dgm:t>
    </dgm:pt>
    <dgm:pt modelId="{D7BBFF96-77D7-492B-87F0-101BC02F2048}">
      <dgm:prSet phldrT="[Text]" custT="1"/>
      <dgm:spPr/>
      <dgm:t>
        <a:bodyPr/>
        <a:lstStyle/>
        <a:p>
          <a:r>
            <a:rPr lang="en-US" sz="2400" b="1">
              <a:solidFill>
                <a:srgbClr val="FFC000"/>
              </a:solidFill>
              <a:latin typeface="Arial Narrow" panose="020B0606020202030204" pitchFamily="34" charset="0"/>
            </a:rPr>
            <a:t>O2 Curriculum for training</a:t>
          </a:r>
          <a:endParaRPr lang="de-AT" sz="2400"/>
        </a:p>
      </dgm:t>
    </dgm:pt>
    <dgm:pt modelId="{3CB5FFD0-04BB-4E57-8B21-09D85DEE49F4}" type="parTrans" cxnId="{8B6F18C3-E10B-454A-BE95-1AC9523BEAC3}">
      <dgm:prSet/>
      <dgm:spPr/>
      <dgm:t>
        <a:bodyPr/>
        <a:lstStyle/>
        <a:p>
          <a:endParaRPr lang="de-AT"/>
        </a:p>
      </dgm:t>
    </dgm:pt>
    <dgm:pt modelId="{00D9D198-FE70-493A-9E86-609EB0EB0483}" type="sibTrans" cxnId="{8B6F18C3-E10B-454A-BE95-1AC9523BEAC3}">
      <dgm:prSet/>
      <dgm:spPr/>
      <dgm:t>
        <a:bodyPr/>
        <a:lstStyle/>
        <a:p>
          <a:endParaRPr lang="de-AT"/>
        </a:p>
      </dgm:t>
    </dgm:pt>
    <dgm:pt modelId="{079FC478-75AC-4AE9-B85D-7D62A22BD92F}">
      <dgm:prSet phldrT="[Text]" custT="1"/>
      <dgm:spPr/>
      <dgm:t>
        <a:bodyPr/>
        <a:lstStyle/>
        <a:p>
          <a:r>
            <a:rPr lang="en-US" sz="2400" b="1">
              <a:solidFill>
                <a:srgbClr val="FFC000"/>
              </a:solidFill>
              <a:latin typeface="Arial Narrow" panose="020B0606020202030204" pitchFamily="34" charset="0"/>
            </a:rPr>
            <a:t>O3 Web-based </a:t>
          </a:r>
          <a:br>
            <a:rPr lang="en-US" sz="2400" b="1">
              <a:solidFill>
                <a:srgbClr val="FFC000"/>
              </a:solidFill>
              <a:latin typeface="Arial Narrow" panose="020B0606020202030204" pitchFamily="34" charset="0"/>
            </a:rPr>
          </a:br>
          <a:r>
            <a:rPr lang="en-US" sz="2400" b="1">
              <a:solidFill>
                <a:srgbClr val="FFC000"/>
              </a:solidFill>
              <a:latin typeface="Arial Narrow" panose="020B0606020202030204" pitchFamily="34" charset="0"/>
            </a:rPr>
            <a:t>e-Learning and information platform</a:t>
          </a:r>
          <a:endParaRPr lang="de-AT" sz="2400"/>
        </a:p>
      </dgm:t>
    </dgm:pt>
    <dgm:pt modelId="{3FDED219-A908-4045-B06C-A7DDB1369014}" type="parTrans" cxnId="{9A5F398D-5D83-4F44-9F3D-6A61FC4BFFD6}">
      <dgm:prSet/>
      <dgm:spPr/>
      <dgm:t>
        <a:bodyPr/>
        <a:lstStyle/>
        <a:p>
          <a:endParaRPr lang="de-AT"/>
        </a:p>
      </dgm:t>
    </dgm:pt>
    <dgm:pt modelId="{111D4CBF-4B4A-4C43-9927-C078AC78EBBA}" type="sibTrans" cxnId="{9A5F398D-5D83-4F44-9F3D-6A61FC4BFFD6}">
      <dgm:prSet/>
      <dgm:spPr/>
      <dgm:t>
        <a:bodyPr/>
        <a:lstStyle/>
        <a:p>
          <a:endParaRPr lang="de-AT"/>
        </a:p>
      </dgm:t>
    </dgm:pt>
    <dgm:pt modelId="{8DEA5404-86CE-4D44-84D0-023E979D6FB8}" type="pres">
      <dgm:prSet presAssocID="{50C437B8-FD13-4050-821D-91D6F3C01964}" presName="Name0" presStyleCnt="0">
        <dgm:presLayoutVars>
          <dgm:dir/>
          <dgm:resizeHandles val="exact"/>
        </dgm:presLayoutVars>
      </dgm:prSet>
      <dgm:spPr/>
    </dgm:pt>
    <dgm:pt modelId="{97D86781-7F9F-42B8-9FCA-08BF20C9C5A4}" type="pres">
      <dgm:prSet presAssocID="{FAEFC181-6D89-4F69-A069-2BF370B275A7}" presName="node" presStyleLbl="node1" presStyleIdx="0" presStyleCnt="3">
        <dgm:presLayoutVars>
          <dgm:bulletEnabled val="1"/>
        </dgm:presLayoutVars>
      </dgm:prSet>
      <dgm:spPr/>
    </dgm:pt>
    <dgm:pt modelId="{662CE1E2-AFAE-4FF1-BF38-BD1421C72AD8}" type="pres">
      <dgm:prSet presAssocID="{D32DCA01-0F79-4483-B313-A5696B878ABC}" presName="sibTrans" presStyleCnt="0"/>
      <dgm:spPr/>
    </dgm:pt>
    <dgm:pt modelId="{1D5616ED-15A3-4B1B-808A-E6C29F93B1DD}" type="pres">
      <dgm:prSet presAssocID="{D7BBFF96-77D7-492B-87F0-101BC02F2048}" presName="node" presStyleLbl="node1" presStyleIdx="1" presStyleCnt="3" custLinFactNeighborX="3805" custLinFactNeighborY="782">
        <dgm:presLayoutVars>
          <dgm:bulletEnabled val="1"/>
        </dgm:presLayoutVars>
      </dgm:prSet>
      <dgm:spPr/>
    </dgm:pt>
    <dgm:pt modelId="{77978FE6-8112-4432-93EA-3AADFD30A8C7}" type="pres">
      <dgm:prSet presAssocID="{00D9D198-FE70-493A-9E86-609EB0EB0483}" presName="sibTrans" presStyleCnt="0"/>
      <dgm:spPr/>
    </dgm:pt>
    <dgm:pt modelId="{211D5AFE-7AC1-427B-8B8F-EA1F1580BF67}" type="pres">
      <dgm:prSet presAssocID="{079FC478-75AC-4AE9-B85D-7D62A22BD92F}" presName="node" presStyleLbl="node1" presStyleIdx="2" presStyleCnt="3" custLinFactNeighborX="8124" custLinFactNeighborY="0">
        <dgm:presLayoutVars>
          <dgm:bulletEnabled val="1"/>
        </dgm:presLayoutVars>
      </dgm:prSet>
      <dgm:spPr/>
    </dgm:pt>
  </dgm:ptLst>
  <dgm:cxnLst>
    <dgm:cxn modelId="{F5A64567-0FEA-428F-B8D4-04ABBC8D6FB9}" type="presOf" srcId="{FAEFC181-6D89-4F69-A069-2BF370B275A7}" destId="{97D86781-7F9F-42B8-9FCA-08BF20C9C5A4}" srcOrd="0" destOrd="0" presId="urn:microsoft.com/office/officeart/2005/8/layout/hList6"/>
    <dgm:cxn modelId="{AA3A886B-C133-4668-BB14-B0B45B3A0AD7}" srcId="{50C437B8-FD13-4050-821D-91D6F3C01964}" destId="{FAEFC181-6D89-4F69-A069-2BF370B275A7}" srcOrd="0" destOrd="0" parTransId="{4A0A4807-DDDE-4C10-AA7D-797EC9D3DE72}" sibTransId="{D32DCA01-0F79-4483-B313-A5696B878ABC}"/>
    <dgm:cxn modelId="{9177E970-38D6-4449-AE5A-748E0A73210C}" type="presOf" srcId="{D7BBFF96-77D7-492B-87F0-101BC02F2048}" destId="{1D5616ED-15A3-4B1B-808A-E6C29F93B1DD}" srcOrd="0" destOrd="0" presId="urn:microsoft.com/office/officeart/2005/8/layout/hList6"/>
    <dgm:cxn modelId="{9A5F398D-5D83-4F44-9F3D-6A61FC4BFFD6}" srcId="{50C437B8-FD13-4050-821D-91D6F3C01964}" destId="{079FC478-75AC-4AE9-B85D-7D62A22BD92F}" srcOrd="2" destOrd="0" parTransId="{3FDED219-A908-4045-B06C-A7DDB1369014}" sibTransId="{111D4CBF-4B4A-4C43-9927-C078AC78EBBA}"/>
    <dgm:cxn modelId="{BB29FE99-91A1-4E14-B265-333170E9988C}" type="presOf" srcId="{079FC478-75AC-4AE9-B85D-7D62A22BD92F}" destId="{211D5AFE-7AC1-427B-8B8F-EA1F1580BF67}" srcOrd="0" destOrd="0" presId="urn:microsoft.com/office/officeart/2005/8/layout/hList6"/>
    <dgm:cxn modelId="{8B6F18C3-E10B-454A-BE95-1AC9523BEAC3}" srcId="{50C437B8-FD13-4050-821D-91D6F3C01964}" destId="{D7BBFF96-77D7-492B-87F0-101BC02F2048}" srcOrd="1" destOrd="0" parTransId="{3CB5FFD0-04BB-4E57-8B21-09D85DEE49F4}" sibTransId="{00D9D198-FE70-493A-9E86-609EB0EB0483}"/>
    <dgm:cxn modelId="{9991B6E8-32C4-468A-AEB2-450C242C7FC6}" type="presOf" srcId="{50C437B8-FD13-4050-821D-91D6F3C01964}" destId="{8DEA5404-86CE-4D44-84D0-023E979D6FB8}" srcOrd="0" destOrd="0" presId="urn:microsoft.com/office/officeart/2005/8/layout/hList6"/>
    <dgm:cxn modelId="{88ECDDF2-39D5-470B-9665-BFD9EF578524}" type="presParOf" srcId="{8DEA5404-86CE-4D44-84D0-023E979D6FB8}" destId="{97D86781-7F9F-42B8-9FCA-08BF20C9C5A4}" srcOrd="0" destOrd="0" presId="urn:microsoft.com/office/officeart/2005/8/layout/hList6"/>
    <dgm:cxn modelId="{AFF23887-3F1D-4D76-BBF6-F8A585E531BD}" type="presParOf" srcId="{8DEA5404-86CE-4D44-84D0-023E979D6FB8}" destId="{662CE1E2-AFAE-4FF1-BF38-BD1421C72AD8}" srcOrd="1" destOrd="0" presId="urn:microsoft.com/office/officeart/2005/8/layout/hList6"/>
    <dgm:cxn modelId="{89F83D1E-30F6-48A2-83A5-D29E5E836E0D}" type="presParOf" srcId="{8DEA5404-86CE-4D44-84D0-023E979D6FB8}" destId="{1D5616ED-15A3-4B1B-808A-E6C29F93B1DD}" srcOrd="2" destOrd="0" presId="urn:microsoft.com/office/officeart/2005/8/layout/hList6"/>
    <dgm:cxn modelId="{7C68C337-3D1B-42F2-8A5B-AF3E866A4A69}" type="presParOf" srcId="{8DEA5404-86CE-4D44-84D0-023E979D6FB8}" destId="{77978FE6-8112-4432-93EA-3AADFD30A8C7}" srcOrd="3" destOrd="0" presId="urn:microsoft.com/office/officeart/2005/8/layout/hList6"/>
    <dgm:cxn modelId="{33346CE8-B447-42CA-BFA5-6EA54E4142B3}" type="presParOf" srcId="{8DEA5404-86CE-4D44-84D0-023E979D6FB8}" destId="{211D5AFE-7AC1-427B-8B8F-EA1F1580BF6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E45A2D-DA00-9041-AB88-E4F659F3DBD2}" type="doc">
      <dgm:prSet loTypeId="urn:microsoft.com/office/officeart/2005/8/layout/lProcess3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994EE18D-9D4F-E244-9F7E-5EBAFB863F25}">
      <dgm:prSet custT="1"/>
      <dgm:spPr/>
      <dgm:t>
        <a:bodyPr/>
        <a:lstStyle/>
        <a:p>
          <a:r>
            <a:rPr lang="de-DE" sz="1600" b="1"/>
            <a:t>feedback</a:t>
          </a:r>
        </a:p>
      </dgm:t>
    </dgm:pt>
    <dgm:pt modelId="{8FEDB5FD-10E4-E749-BA34-4E59A026477C}" type="parTrans" cxnId="{0715361D-3BFC-A841-B1D5-495A86108946}">
      <dgm:prSet/>
      <dgm:spPr/>
      <dgm:t>
        <a:bodyPr/>
        <a:lstStyle/>
        <a:p>
          <a:endParaRPr lang="de-DE" sz="1600" b="1"/>
        </a:p>
      </dgm:t>
    </dgm:pt>
    <dgm:pt modelId="{F998C717-53E6-7C42-9C32-8ED5C0AB2A39}" type="sibTrans" cxnId="{0715361D-3BFC-A841-B1D5-495A86108946}">
      <dgm:prSet/>
      <dgm:spPr/>
      <dgm:t>
        <a:bodyPr/>
        <a:lstStyle/>
        <a:p>
          <a:endParaRPr lang="de-DE" sz="1600" b="1"/>
        </a:p>
      </dgm:t>
    </dgm:pt>
    <dgm:pt modelId="{B68037ED-0E8A-8D4A-90D4-3A046AC9BBB3}">
      <dgm:prSet custT="1"/>
      <dgm:spPr/>
      <dgm:t>
        <a:bodyPr/>
        <a:lstStyle/>
        <a:p>
          <a:r>
            <a:rPr lang="de-DE" sz="1600" b="1"/>
            <a:t>regulations</a:t>
          </a:r>
        </a:p>
      </dgm:t>
    </dgm:pt>
    <dgm:pt modelId="{32E95DD6-86C7-9544-A7A4-4CE4F8665AD1}" type="parTrans" cxnId="{7CEC97CC-02B6-004A-BAED-C287EBDCC54B}">
      <dgm:prSet/>
      <dgm:spPr/>
      <dgm:t>
        <a:bodyPr/>
        <a:lstStyle/>
        <a:p>
          <a:endParaRPr lang="de-DE" sz="1600" b="1"/>
        </a:p>
      </dgm:t>
    </dgm:pt>
    <dgm:pt modelId="{B4643A72-63D2-DD4C-9687-0E38A652804B}" type="sibTrans" cxnId="{7CEC97CC-02B6-004A-BAED-C287EBDCC54B}">
      <dgm:prSet/>
      <dgm:spPr/>
      <dgm:t>
        <a:bodyPr/>
        <a:lstStyle/>
        <a:p>
          <a:endParaRPr lang="de-DE" sz="1600" b="1"/>
        </a:p>
      </dgm:t>
    </dgm:pt>
    <dgm:pt modelId="{2314380E-B230-8345-A7BC-B963D5FE2C1B}">
      <dgm:prSet custT="1"/>
      <dgm:spPr/>
      <dgm:t>
        <a:bodyPr/>
        <a:lstStyle/>
        <a:p>
          <a:r>
            <a:rPr lang="de-DE" sz="1600" b="1"/>
            <a:t>visions</a:t>
          </a:r>
        </a:p>
      </dgm:t>
    </dgm:pt>
    <dgm:pt modelId="{F74DCCA6-3D3C-B248-B610-FB6F88F45A0F}" type="parTrans" cxnId="{DF77F3E4-7C50-0949-8085-D84EAA167E10}">
      <dgm:prSet/>
      <dgm:spPr/>
      <dgm:t>
        <a:bodyPr/>
        <a:lstStyle/>
        <a:p>
          <a:endParaRPr lang="de-DE" sz="1600" b="1"/>
        </a:p>
      </dgm:t>
    </dgm:pt>
    <dgm:pt modelId="{2472099C-3DE4-644D-91E0-6103A3E4684D}" type="sibTrans" cxnId="{DF77F3E4-7C50-0949-8085-D84EAA167E10}">
      <dgm:prSet/>
      <dgm:spPr/>
      <dgm:t>
        <a:bodyPr/>
        <a:lstStyle/>
        <a:p>
          <a:endParaRPr lang="de-DE" sz="1600" b="1"/>
        </a:p>
      </dgm:t>
    </dgm:pt>
    <dgm:pt modelId="{BA70DC59-481F-C743-9C3D-EB963D57EC04}">
      <dgm:prSet custT="1"/>
      <dgm:spPr/>
      <dgm:t>
        <a:bodyPr/>
        <a:lstStyle/>
        <a:p>
          <a:r>
            <a:rPr lang="de-DE" sz="1600" b="1"/>
            <a:t>compartmentalisation</a:t>
          </a:r>
        </a:p>
      </dgm:t>
    </dgm:pt>
    <dgm:pt modelId="{1165A981-096F-E84A-82FB-E5BD1A86B451}" type="parTrans" cxnId="{B515AB05-5F4E-6F47-A316-68E01A5A8669}">
      <dgm:prSet/>
      <dgm:spPr/>
      <dgm:t>
        <a:bodyPr/>
        <a:lstStyle/>
        <a:p>
          <a:endParaRPr lang="de-DE" sz="1600" b="1"/>
        </a:p>
      </dgm:t>
    </dgm:pt>
    <dgm:pt modelId="{99BBAF1B-945E-694E-BC67-471A207C3ECD}" type="sibTrans" cxnId="{B515AB05-5F4E-6F47-A316-68E01A5A8669}">
      <dgm:prSet/>
      <dgm:spPr/>
      <dgm:t>
        <a:bodyPr/>
        <a:lstStyle/>
        <a:p>
          <a:endParaRPr lang="de-DE" sz="1600" b="1"/>
        </a:p>
      </dgm:t>
    </dgm:pt>
    <dgm:pt modelId="{48B3F61B-7CF5-5543-A9D4-675FDC951257}">
      <dgm:prSet custT="1"/>
      <dgm:spPr/>
      <dgm:t>
        <a:bodyPr/>
        <a:lstStyle/>
        <a:p>
          <a:r>
            <a:rPr lang="de-DE" sz="1600" b="1"/>
            <a:t>coordination</a:t>
          </a:r>
        </a:p>
      </dgm:t>
    </dgm:pt>
    <dgm:pt modelId="{BC8B6CB8-49A2-9C42-8F0B-F748A8EBFA9C}" type="parTrans" cxnId="{5E57E63F-35D7-7048-ACC9-EA2DB2579FDB}">
      <dgm:prSet/>
      <dgm:spPr/>
      <dgm:t>
        <a:bodyPr/>
        <a:lstStyle/>
        <a:p>
          <a:endParaRPr lang="de-DE" sz="1600" b="1"/>
        </a:p>
      </dgm:t>
    </dgm:pt>
    <dgm:pt modelId="{8A1D7C17-1178-EE45-A0C2-8244D476530C}" type="sibTrans" cxnId="{5E57E63F-35D7-7048-ACC9-EA2DB2579FDB}">
      <dgm:prSet/>
      <dgm:spPr/>
      <dgm:t>
        <a:bodyPr/>
        <a:lstStyle/>
        <a:p>
          <a:endParaRPr lang="de-DE" sz="1600" b="1"/>
        </a:p>
      </dgm:t>
    </dgm:pt>
    <dgm:pt modelId="{7BA794BA-7B60-B74E-ADE2-AE9C50BCC63C}">
      <dgm:prSet custT="1"/>
      <dgm:spPr/>
      <dgm:t>
        <a:bodyPr/>
        <a:lstStyle/>
        <a:p>
          <a:r>
            <a:rPr lang="de-DE" sz="1600" b="1"/>
            <a:t>collaboration</a:t>
          </a:r>
        </a:p>
      </dgm:t>
    </dgm:pt>
    <dgm:pt modelId="{FB1C0C7F-6D63-FC40-9C25-FE0C5DC089E8}" type="parTrans" cxnId="{B4CCE7EF-1C36-F440-BE29-904A62D058D3}">
      <dgm:prSet/>
      <dgm:spPr/>
      <dgm:t>
        <a:bodyPr/>
        <a:lstStyle/>
        <a:p>
          <a:endParaRPr lang="de-DE" sz="1600" b="1"/>
        </a:p>
      </dgm:t>
    </dgm:pt>
    <dgm:pt modelId="{2EFDD50F-215C-B94A-B05A-1657E5C11596}" type="sibTrans" cxnId="{B4CCE7EF-1C36-F440-BE29-904A62D058D3}">
      <dgm:prSet/>
      <dgm:spPr/>
      <dgm:t>
        <a:bodyPr/>
        <a:lstStyle/>
        <a:p>
          <a:endParaRPr lang="de-DE" sz="1600" b="1"/>
        </a:p>
      </dgm:t>
    </dgm:pt>
    <dgm:pt modelId="{5E5981D2-543A-DC46-9189-B5032690C7C1}">
      <dgm:prSet custT="1"/>
      <dgm:spPr/>
      <dgm:t>
        <a:bodyPr/>
        <a:lstStyle/>
        <a:p>
          <a:r>
            <a:rPr lang="de-DE" sz="1600" b="1"/>
            <a:t>decisions</a:t>
          </a:r>
        </a:p>
      </dgm:t>
    </dgm:pt>
    <dgm:pt modelId="{F5C75D9D-BB99-724A-A185-A5F47D9D5649}" type="parTrans" cxnId="{581D8422-2375-324E-9D26-039EB3E32778}">
      <dgm:prSet/>
      <dgm:spPr/>
      <dgm:t>
        <a:bodyPr/>
        <a:lstStyle/>
        <a:p>
          <a:endParaRPr lang="de-DE" sz="1600" b="1"/>
        </a:p>
      </dgm:t>
    </dgm:pt>
    <dgm:pt modelId="{48A507FE-82A7-A646-AF0C-E59493B2F0C3}" type="sibTrans" cxnId="{581D8422-2375-324E-9D26-039EB3E32778}">
      <dgm:prSet/>
      <dgm:spPr/>
      <dgm:t>
        <a:bodyPr/>
        <a:lstStyle/>
        <a:p>
          <a:endParaRPr lang="de-DE" sz="1600" b="1"/>
        </a:p>
      </dgm:t>
    </dgm:pt>
    <dgm:pt modelId="{86BF507D-E4AA-184B-BFC2-E1E6C479650D}" type="pres">
      <dgm:prSet presAssocID="{F4E45A2D-DA00-9041-AB88-E4F659F3DBD2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5FEABFB4-9559-4543-8F9D-ED7E1DA40295}" type="pres">
      <dgm:prSet presAssocID="{B68037ED-0E8A-8D4A-90D4-3A046AC9BBB3}" presName="horFlow" presStyleCnt="0"/>
      <dgm:spPr/>
    </dgm:pt>
    <dgm:pt modelId="{D3591B52-EE5E-7E4C-81E1-41873FE61E05}" type="pres">
      <dgm:prSet presAssocID="{B68037ED-0E8A-8D4A-90D4-3A046AC9BBB3}" presName="bigChev" presStyleLbl="node1" presStyleIdx="0" presStyleCnt="7" custScaleX="287640"/>
      <dgm:spPr/>
    </dgm:pt>
    <dgm:pt modelId="{DEF0FA59-CC44-8141-A74C-6087B5E396CE}" type="pres">
      <dgm:prSet presAssocID="{B68037ED-0E8A-8D4A-90D4-3A046AC9BBB3}" presName="vSp" presStyleCnt="0"/>
      <dgm:spPr/>
    </dgm:pt>
    <dgm:pt modelId="{A840B693-59DA-CB45-B628-20F80B7A64F6}" type="pres">
      <dgm:prSet presAssocID="{2314380E-B230-8345-A7BC-B963D5FE2C1B}" presName="horFlow" presStyleCnt="0"/>
      <dgm:spPr/>
    </dgm:pt>
    <dgm:pt modelId="{9E5ACAC3-8DD0-A14B-89D3-25F4780FF3F8}" type="pres">
      <dgm:prSet presAssocID="{2314380E-B230-8345-A7BC-B963D5FE2C1B}" presName="bigChev" presStyleLbl="node1" presStyleIdx="1" presStyleCnt="7" custScaleX="287640"/>
      <dgm:spPr/>
    </dgm:pt>
    <dgm:pt modelId="{2F30C59B-EF9D-1D48-BC2C-AD3B473DC789}" type="pres">
      <dgm:prSet presAssocID="{2314380E-B230-8345-A7BC-B963D5FE2C1B}" presName="vSp" presStyleCnt="0"/>
      <dgm:spPr/>
    </dgm:pt>
    <dgm:pt modelId="{336856B9-9FB8-F940-9932-55ACBC9D26CA}" type="pres">
      <dgm:prSet presAssocID="{BA70DC59-481F-C743-9C3D-EB963D57EC04}" presName="horFlow" presStyleCnt="0"/>
      <dgm:spPr/>
    </dgm:pt>
    <dgm:pt modelId="{C92C3186-74CE-2C4F-8325-75676D858CD8}" type="pres">
      <dgm:prSet presAssocID="{BA70DC59-481F-C743-9C3D-EB963D57EC04}" presName="bigChev" presStyleLbl="node1" presStyleIdx="2" presStyleCnt="7" custScaleX="287640" custLinFactNeighborX="2490" custLinFactNeighborY="2700"/>
      <dgm:spPr/>
    </dgm:pt>
    <dgm:pt modelId="{F2D3BD05-C53A-B34F-8101-67343F4F0F4A}" type="pres">
      <dgm:prSet presAssocID="{BA70DC59-481F-C743-9C3D-EB963D57EC04}" presName="vSp" presStyleCnt="0"/>
      <dgm:spPr/>
    </dgm:pt>
    <dgm:pt modelId="{EAFF5120-B2CA-624E-BD94-F432E173F7B4}" type="pres">
      <dgm:prSet presAssocID="{48B3F61B-7CF5-5543-A9D4-675FDC951257}" presName="horFlow" presStyleCnt="0"/>
      <dgm:spPr/>
    </dgm:pt>
    <dgm:pt modelId="{40DC6750-B941-DA40-A686-BDB5238CDF59}" type="pres">
      <dgm:prSet presAssocID="{48B3F61B-7CF5-5543-A9D4-675FDC951257}" presName="bigChev" presStyleLbl="node1" presStyleIdx="3" presStyleCnt="7" custScaleX="287640"/>
      <dgm:spPr/>
    </dgm:pt>
    <dgm:pt modelId="{7B680220-C243-B440-A0A9-5B03B14822B3}" type="pres">
      <dgm:prSet presAssocID="{48B3F61B-7CF5-5543-A9D4-675FDC951257}" presName="vSp" presStyleCnt="0"/>
      <dgm:spPr/>
    </dgm:pt>
    <dgm:pt modelId="{30C75306-2CAD-9A45-B726-745F7ABECF9F}" type="pres">
      <dgm:prSet presAssocID="{7BA794BA-7B60-B74E-ADE2-AE9C50BCC63C}" presName="horFlow" presStyleCnt="0"/>
      <dgm:spPr/>
    </dgm:pt>
    <dgm:pt modelId="{45698B96-5EB5-0D48-9A67-AEB9BA12A595}" type="pres">
      <dgm:prSet presAssocID="{7BA794BA-7B60-B74E-ADE2-AE9C50BCC63C}" presName="bigChev" presStyleLbl="node1" presStyleIdx="4" presStyleCnt="7" custScaleX="287640"/>
      <dgm:spPr/>
    </dgm:pt>
    <dgm:pt modelId="{407AB599-E851-7343-8F7F-24A180362833}" type="pres">
      <dgm:prSet presAssocID="{7BA794BA-7B60-B74E-ADE2-AE9C50BCC63C}" presName="vSp" presStyleCnt="0"/>
      <dgm:spPr/>
    </dgm:pt>
    <dgm:pt modelId="{EC107D28-5157-894C-BCE3-DF0B8E23B2A5}" type="pres">
      <dgm:prSet presAssocID="{5E5981D2-543A-DC46-9189-B5032690C7C1}" presName="horFlow" presStyleCnt="0"/>
      <dgm:spPr/>
    </dgm:pt>
    <dgm:pt modelId="{ECDF862C-D043-B545-A018-70680BE050F8}" type="pres">
      <dgm:prSet presAssocID="{5E5981D2-543A-DC46-9189-B5032690C7C1}" presName="bigChev" presStyleLbl="node1" presStyleIdx="5" presStyleCnt="7" custScaleX="287640"/>
      <dgm:spPr/>
    </dgm:pt>
    <dgm:pt modelId="{039D22C2-9E34-A64A-973E-1BEB59D9CAFB}" type="pres">
      <dgm:prSet presAssocID="{5E5981D2-543A-DC46-9189-B5032690C7C1}" presName="vSp" presStyleCnt="0"/>
      <dgm:spPr/>
    </dgm:pt>
    <dgm:pt modelId="{9331F841-4F1E-8849-B1C8-D9BA1E93602E}" type="pres">
      <dgm:prSet presAssocID="{994EE18D-9D4F-E244-9F7E-5EBAFB863F25}" presName="horFlow" presStyleCnt="0"/>
      <dgm:spPr/>
    </dgm:pt>
    <dgm:pt modelId="{11253C21-83DB-484C-BF5E-62E3E825373A}" type="pres">
      <dgm:prSet presAssocID="{994EE18D-9D4F-E244-9F7E-5EBAFB863F25}" presName="bigChev" presStyleLbl="node1" presStyleIdx="6" presStyleCnt="7" custScaleX="287640"/>
      <dgm:spPr/>
    </dgm:pt>
  </dgm:ptLst>
  <dgm:cxnLst>
    <dgm:cxn modelId="{B515AB05-5F4E-6F47-A316-68E01A5A8669}" srcId="{F4E45A2D-DA00-9041-AB88-E4F659F3DBD2}" destId="{BA70DC59-481F-C743-9C3D-EB963D57EC04}" srcOrd="2" destOrd="0" parTransId="{1165A981-096F-E84A-82FB-E5BD1A86B451}" sibTransId="{99BBAF1B-945E-694E-BC67-471A207C3ECD}"/>
    <dgm:cxn modelId="{E88F8619-2EF4-8C44-A70D-81867F2F694B}" type="presOf" srcId="{48B3F61B-7CF5-5543-A9D4-675FDC951257}" destId="{40DC6750-B941-DA40-A686-BDB5238CDF59}" srcOrd="0" destOrd="0" presId="urn:microsoft.com/office/officeart/2005/8/layout/lProcess3"/>
    <dgm:cxn modelId="{0715361D-3BFC-A841-B1D5-495A86108946}" srcId="{F4E45A2D-DA00-9041-AB88-E4F659F3DBD2}" destId="{994EE18D-9D4F-E244-9F7E-5EBAFB863F25}" srcOrd="6" destOrd="0" parTransId="{8FEDB5FD-10E4-E749-BA34-4E59A026477C}" sibTransId="{F998C717-53E6-7C42-9C32-8ED5C0AB2A39}"/>
    <dgm:cxn modelId="{581D8422-2375-324E-9D26-039EB3E32778}" srcId="{F4E45A2D-DA00-9041-AB88-E4F659F3DBD2}" destId="{5E5981D2-543A-DC46-9189-B5032690C7C1}" srcOrd="5" destOrd="0" parTransId="{F5C75D9D-BB99-724A-A185-A5F47D9D5649}" sibTransId="{48A507FE-82A7-A646-AF0C-E59493B2F0C3}"/>
    <dgm:cxn modelId="{5E57E63F-35D7-7048-ACC9-EA2DB2579FDB}" srcId="{F4E45A2D-DA00-9041-AB88-E4F659F3DBD2}" destId="{48B3F61B-7CF5-5543-A9D4-675FDC951257}" srcOrd="3" destOrd="0" parTransId="{BC8B6CB8-49A2-9C42-8F0B-F748A8EBFA9C}" sibTransId="{8A1D7C17-1178-EE45-A0C2-8244D476530C}"/>
    <dgm:cxn modelId="{39808440-FE1A-A341-81B0-3DFAB52FD058}" type="presOf" srcId="{7BA794BA-7B60-B74E-ADE2-AE9C50BCC63C}" destId="{45698B96-5EB5-0D48-9A67-AEB9BA12A595}" srcOrd="0" destOrd="0" presId="urn:microsoft.com/office/officeart/2005/8/layout/lProcess3"/>
    <dgm:cxn modelId="{934BC371-FFA2-2D40-A753-5630CCDCE985}" type="presOf" srcId="{5E5981D2-543A-DC46-9189-B5032690C7C1}" destId="{ECDF862C-D043-B545-A018-70680BE050F8}" srcOrd="0" destOrd="0" presId="urn:microsoft.com/office/officeart/2005/8/layout/lProcess3"/>
    <dgm:cxn modelId="{E39A2F9D-A7DF-5A46-BD17-627B446A2227}" type="presOf" srcId="{BA70DC59-481F-C743-9C3D-EB963D57EC04}" destId="{C92C3186-74CE-2C4F-8325-75676D858CD8}" srcOrd="0" destOrd="0" presId="urn:microsoft.com/office/officeart/2005/8/layout/lProcess3"/>
    <dgm:cxn modelId="{E90D02B0-F25D-0942-A357-13A0016F0D9B}" type="presOf" srcId="{2314380E-B230-8345-A7BC-B963D5FE2C1B}" destId="{9E5ACAC3-8DD0-A14B-89D3-25F4780FF3F8}" srcOrd="0" destOrd="0" presId="urn:microsoft.com/office/officeart/2005/8/layout/lProcess3"/>
    <dgm:cxn modelId="{7CEC97CC-02B6-004A-BAED-C287EBDCC54B}" srcId="{F4E45A2D-DA00-9041-AB88-E4F659F3DBD2}" destId="{B68037ED-0E8A-8D4A-90D4-3A046AC9BBB3}" srcOrd="0" destOrd="0" parTransId="{32E95DD6-86C7-9544-A7A4-4CE4F8665AD1}" sibTransId="{B4643A72-63D2-DD4C-9687-0E38A652804B}"/>
    <dgm:cxn modelId="{39BE49CD-EC52-CA46-9FD5-91DA5B793376}" type="presOf" srcId="{B68037ED-0E8A-8D4A-90D4-3A046AC9BBB3}" destId="{D3591B52-EE5E-7E4C-81E1-41873FE61E05}" srcOrd="0" destOrd="0" presId="urn:microsoft.com/office/officeart/2005/8/layout/lProcess3"/>
    <dgm:cxn modelId="{DF77F3E4-7C50-0949-8085-D84EAA167E10}" srcId="{F4E45A2D-DA00-9041-AB88-E4F659F3DBD2}" destId="{2314380E-B230-8345-A7BC-B963D5FE2C1B}" srcOrd="1" destOrd="0" parTransId="{F74DCCA6-3D3C-B248-B610-FB6F88F45A0F}" sibTransId="{2472099C-3DE4-644D-91E0-6103A3E4684D}"/>
    <dgm:cxn modelId="{B4CCE7EF-1C36-F440-BE29-904A62D058D3}" srcId="{F4E45A2D-DA00-9041-AB88-E4F659F3DBD2}" destId="{7BA794BA-7B60-B74E-ADE2-AE9C50BCC63C}" srcOrd="4" destOrd="0" parTransId="{FB1C0C7F-6D63-FC40-9C25-FE0C5DC089E8}" sibTransId="{2EFDD50F-215C-B94A-B05A-1657E5C11596}"/>
    <dgm:cxn modelId="{482D4EF0-1C81-5748-A0BA-5913E8E656A8}" type="presOf" srcId="{F4E45A2D-DA00-9041-AB88-E4F659F3DBD2}" destId="{86BF507D-E4AA-184B-BFC2-E1E6C479650D}" srcOrd="0" destOrd="0" presId="urn:microsoft.com/office/officeart/2005/8/layout/lProcess3"/>
    <dgm:cxn modelId="{BAE404FE-3503-E148-A89A-6440C49605B4}" type="presOf" srcId="{994EE18D-9D4F-E244-9F7E-5EBAFB863F25}" destId="{11253C21-83DB-484C-BF5E-62E3E825373A}" srcOrd="0" destOrd="0" presId="urn:microsoft.com/office/officeart/2005/8/layout/lProcess3"/>
    <dgm:cxn modelId="{F756660A-716C-3145-A3F7-217DD335CC92}" type="presParOf" srcId="{86BF507D-E4AA-184B-BFC2-E1E6C479650D}" destId="{5FEABFB4-9559-4543-8F9D-ED7E1DA40295}" srcOrd="0" destOrd="0" presId="urn:microsoft.com/office/officeart/2005/8/layout/lProcess3"/>
    <dgm:cxn modelId="{8B60A36D-3C03-114D-A89B-32BE47F5CAF9}" type="presParOf" srcId="{5FEABFB4-9559-4543-8F9D-ED7E1DA40295}" destId="{D3591B52-EE5E-7E4C-81E1-41873FE61E05}" srcOrd="0" destOrd="0" presId="urn:microsoft.com/office/officeart/2005/8/layout/lProcess3"/>
    <dgm:cxn modelId="{4768F92E-2609-EB42-8698-650EEB3A7B32}" type="presParOf" srcId="{86BF507D-E4AA-184B-BFC2-E1E6C479650D}" destId="{DEF0FA59-CC44-8141-A74C-6087B5E396CE}" srcOrd="1" destOrd="0" presId="urn:microsoft.com/office/officeart/2005/8/layout/lProcess3"/>
    <dgm:cxn modelId="{9A9E3710-09C4-CC41-A224-D344BB5F8B4B}" type="presParOf" srcId="{86BF507D-E4AA-184B-BFC2-E1E6C479650D}" destId="{A840B693-59DA-CB45-B628-20F80B7A64F6}" srcOrd="2" destOrd="0" presId="urn:microsoft.com/office/officeart/2005/8/layout/lProcess3"/>
    <dgm:cxn modelId="{99FA0D60-3D6B-344F-A635-FBCC6D1C0AE5}" type="presParOf" srcId="{A840B693-59DA-CB45-B628-20F80B7A64F6}" destId="{9E5ACAC3-8DD0-A14B-89D3-25F4780FF3F8}" srcOrd="0" destOrd="0" presId="urn:microsoft.com/office/officeart/2005/8/layout/lProcess3"/>
    <dgm:cxn modelId="{A814BF2E-EA05-B242-A41D-A24AA7F4250C}" type="presParOf" srcId="{86BF507D-E4AA-184B-BFC2-E1E6C479650D}" destId="{2F30C59B-EF9D-1D48-BC2C-AD3B473DC789}" srcOrd="3" destOrd="0" presId="urn:microsoft.com/office/officeart/2005/8/layout/lProcess3"/>
    <dgm:cxn modelId="{5C8ADA49-020F-0547-8717-1DE99194B810}" type="presParOf" srcId="{86BF507D-E4AA-184B-BFC2-E1E6C479650D}" destId="{336856B9-9FB8-F940-9932-55ACBC9D26CA}" srcOrd="4" destOrd="0" presId="urn:microsoft.com/office/officeart/2005/8/layout/lProcess3"/>
    <dgm:cxn modelId="{14155205-2BA2-984A-9984-C29BA09543DE}" type="presParOf" srcId="{336856B9-9FB8-F940-9932-55ACBC9D26CA}" destId="{C92C3186-74CE-2C4F-8325-75676D858CD8}" srcOrd="0" destOrd="0" presId="urn:microsoft.com/office/officeart/2005/8/layout/lProcess3"/>
    <dgm:cxn modelId="{DD9F5573-2CAD-3B48-BFD4-62281CBD3A63}" type="presParOf" srcId="{86BF507D-E4AA-184B-BFC2-E1E6C479650D}" destId="{F2D3BD05-C53A-B34F-8101-67343F4F0F4A}" srcOrd="5" destOrd="0" presId="urn:microsoft.com/office/officeart/2005/8/layout/lProcess3"/>
    <dgm:cxn modelId="{AA89AD38-DDAA-4C44-8C18-CD95BD316D6E}" type="presParOf" srcId="{86BF507D-E4AA-184B-BFC2-E1E6C479650D}" destId="{EAFF5120-B2CA-624E-BD94-F432E173F7B4}" srcOrd="6" destOrd="0" presId="urn:microsoft.com/office/officeart/2005/8/layout/lProcess3"/>
    <dgm:cxn modelId="{BAAA6116-C89E-1943-8099-B47831DA5E61}" type="presParOf" srcId="{EAFF5120-B2CA-624E-BD94-F432E173F7B4}" destId="{40DC6750-B941-DA40-A686-BDB5238CDF59}" srcOrd="0" destOrd="0" presId="urn:microsoft.com/office/officeart/2005/8/layout/lProcess3"/>
    <dgm:cxn modelId="{05C412CB-8FF5-894C-892F-970F3E5FBB65}" type="presParOf" srcId="{86BF507D-E4AA-184B-BFC2-E1E6C479650D}" destId="{7B680220-C243-B440-A0A9-5B03B14822B3}" srcOrd="7" destOrd="0" presId="urn:microsoft.com/office/officeart/2005/8/layout/lProcess3"/>
    <dgm:cxn modelId="{7141E82F-F29D-044F-825E-13A57DB1EC9F}" type="presParOf" srcId="{86BF507D-E4AA-184B-BFC2-E1E6C479650D}" destId="{30C75306-2CAD-9A45-B726-745F7ABECF9F}" srcOrd="8" destOrd="0" presId="urn:microsoft.com/office/officeart/2005/8/layout/lProcess3"/>
    <dgm:cxn modelId="{0317C621-8642-FF41-93DA-8C8047917E7D}" type="presParOf" srcId="{30C75306-2CAD-9A45-B726-745F7ABECF9F}" destId="{45698B96-5EB5-0D48-9A67-AEB9BA12A595}" srcOrd="0" destOrd="0" presId="urn:microsoft.com/office/officeart/2005/8/layout/lProcess3"/>
    <dgm:cxn modelId="{C5C7FCF5-1D30-5E44-82A9-8E551B137C34}" type="presParOf" srcId="{86BF507D-E4AA-184B-BFC2-E1E6C479650D}" destId="{407AB599-E851-7343-8F7F-24A180362833}" srcOrd="9" destOrd="0" presId="urn:microsoft.com/office/officeart/2005/8/layout/lProcess3"/>
    <dgm:cxn modelId="{F703595C-6C80-E548-8741-D3F0FA688594}" type="presParOf" srcId="{86BF507D-E4AA-184B-BFC2-E1E6C479650D}" destId="{EC107D28-5157-894C-BCE3-DF0B8E23B2A5}" srcOrd="10" destOrd="0" presId="urn:microsoft.com/office/officeart/2005/8/layout/lProcess3"/>
    <dgm:cxn modelId="{CEBF6C12-11B3-4740-8164-556EE11AE392}" type="presParOf" srcId="{EC107D28-5157-894C-BCE3-DF0B8E23B2A5}" destId="{ECDF862C-D043-B545-A018-70680BE050F8}" srcOrd="0" destOrd="0" presId="urn:microsoft.com/office/officeart/2005/8/layout/lProcess3"/>
    <dgm:cxn modelId="{E6E7C4E0-0C7C-BD41-9AF8-E0AFEF26B92D}" type="presParOf" srcId="{86BF507D-E4AA-184B-BFC2-E1E6C479650D}" destId="{039D22C2-9E34-A64A-973E-1BEB59D9CAFB}" srcOrd="11" destOrd="0" presId="urn:microsoft.com/office/officeart/2005/8/layout/lProcess3"/>
    <dgm:cxn modelId="{2D887A88-CB9E-4E45-AF35-11D75AED6AA7}" type="presParOf" srcId="{86BF507D-E4AA-184B-BFC2-E1E6C479650D}" destId="{9331F841-4F1E-8849-B1C8-D9BA1E93602E}" srcOrd="12" destOrd="0" presId="urn:microsoft.com/office/officeart/2005/8/layout/lProcess3"/>
    <dgm:cxn modelId="{FD681214-7ABF-9C47-BBE5-F9218D9503CC}" type="presParOf" srcId="{9331F841-4F1E-8849-B1C8-D9BA1E93602E}" destId="{11253C21-83DB-484C-BF5E-62E3E825373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74EFFF-634F-4780-A1C5-912F1E5D4440}" type="doc">
      <dgm:prSet loTypeId="urn:microsoft.com/office/officeart/2005/8/layout/vList6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AT"/>
        </a:p>
      </dgm:t>
    </dgm:pt>
    <dgm:pt modelId="{93C24B04-2927-4388-990A-B056E820DBDC}">
      <dgm:prSet phldrT="[Text]"/>
      <dgm:spPr/>
      <dgm:t>
        <a:bodyPr/>
        <a:lstStyle/>
        <a:p>
          <a:r>
            <a:rPr lang="de-AT" dirty="0" err="1"/>
            <a:t>Accessibility</a:t>
          </a:r>
          <a:br>
            <a:rPr lang="de-AT" dirty="0"/>
          </a:br>
          <a:br>
            <a:rPr lang="de-AT" dirty="0"/>
          </a:br>
          <a:r>
            <a:rPr lang="de-AT" dirty="0"/>
            <a:t>Usability</a:t>
          </a:r>
          <a:br>
            <a:rPr lang="de-AT" dirty="0"/>
          </a:br>
          <a:br>
            <a:rPr lang="de-AT" dirty="0"/>
          </a:br>
          <a:r>
            <a:rPr lang="de-AT" dirty="0" err="1"/>
            <a:t>Barrier</a:t>
          </a:r>
          <a:r>
            <a:rPr lang="de-AT" dirty="0"/>
            <a:t> </a:t>
          </a:r>
          <a:r>
            <a:rPr lang="de-AT" dirty="0" err="1"/>
            <a:t>sensitiveness</a:t>
          </a:r>
          <a:endParaRPr lang="de-AT" dirty="0"/>
        </a:p>
      </dgm:t>
    </dgm:pt>
    <dgm:pt modelId="{EF31C1A5-9DF7-481E-A2DB-482DED2FA14F}" type="parTrans" cxnId="{4F9EAE61-59B3-48F6-978C-84EC20215940}">
      <dgm:prSet/>
      <dgm:spPr/>
      <dgm:t>
        <a:bodyPr/>
        <a:lstStyle/>
        <a:p>
          <a:endParaRPr lang="de-AT"/>
        </a:p>
      </dgm:t>
    </dgm:pt>
    <dgm:pt modelId="{11E8196B-2434-418E-9978-E8A97DB506B1}" type="sibTrans" cxnId="{4F9EAE61-59B3-48F6-978C-84EC20215940}">
      <dgm:prSet/>
      <dgm:spPr/>
      <dgm:t>
        <a:bodyPr/>
        <a:lstStyle/>
        <a:p>
          <a:endParaRPr lang="de-AT"/>
        </a:p>
      </dgm:t>
    </dgm:pt>
    <dgm:pt modelId="{EBDAF201-5613-4FC5-9EA7-56D36668F575}">
      <dgm:prSet phldrT="[Text]" custT="1"/>
      <dgm:spPr/>
      <dgm:t>
        <a:bodyPr anchor="ctr"/>
        <a:lstStyle/>
        <a:p>
          <a:r>
            <a:rPr lang="de-AT" sz="4000" dirty="0"/>
            <a:t>Webpage</a:t>
          </a:r>
        </a:p>
      </dgm:t>
    </dgm:pt>
    <dgm:pt modelId="{E1E553D1-6EB3-49F7-A799-1590DA09755D}" type="parTrans" cxnId="{4BB53675-4ACC-46CD-90B6-71299675BA14}">
      <dgm:prSet/>
      <dgm:spPr/>
      <dgm:t>
        <a:bodyPr/>
        <a:lstStyle/>
        <a:p>
          <a:endParaRPr lang="de-AT"/>
        </a:p>
      </dgm:t>
    </dgm:pt>
    <dgm:pt modelId="{29946065-FFC3-48CC-81B9-8B0ACA269798}" type="sibTrans" cxnId="{4BB53675-4ACC-46CD-90B6-71299675BA14}">
      <dgm:prSet/>
      <dgm:spPr/>
      <dgm:t>
        <a:bodyPr/>
        <a:lstStyle/>
        <a:p>
          <a:endParaRPr lang="de-AT"/>
        </a:p>
      </dgm:t>
    </dgm:pt>
    <dgm:pt modelId="{D31E1EDC-9C92-4762-A67F-980ADDADADE8}">
      <dgm:prSet phldrT="[Text]" custT="1"/>
      <dgm:spPr/>
      <dgm:t>
        <a:bodyPr anchor="ctr"/>
        <a:lstStyle/>
        <a:p>
          <a:r>
            <a:rPr lang="de-AT" sz="4000" dirty="0"/>
            <a:t>Events</a:t>
          </a:r>
        </a:p>
      </dgm:t>
    </dgm:pt>
    <dgm:pt modelId="{0A006518-DF99-4081-B8F0-8D98C9A8C1F3}" type="parTrans" cxnId="{735E246E-AAA3-4F18-8719-051259BD60C6}">
      <dgm:prSet/>
      <dgm:spPr/>
      <dgm:t>
        <a:bodyPr/>
        <a:lstStyle/>
        <a:p>
          <a:endParaRPr lang="de-AT"/>
        </a:p>
      </dgm:t>
    </dgm:pt>
    <dgm:pt modelId="{217EA14C-AAE4-47F9-8416-3A3902C929DC}" type="sibTrans" cxnId="{735E246E-AAA3-4F18-8719-051259BD60C6}">
      <dgm:prSet/>
      <dgm:spPr/>
      <dgm:t>
        <a:bodyPr/>
        <a:lstStyle/>
        <a:p>
          <a:endParaRPr lang="de-AT"/>
        </a:p>
      </dgm:t>
    </dgm:pt>
    <dgm:pt modelId="{D81B574B-626F-44DF-A049-F0F9D93CA8E4}">
      <dgm:prSet phldrT="[Text]" custT="1"/>
      <dgm:spPr/>
      <dgm:t>
        <a:bodyPr anchor="ctr"/>
        <a:lstStyle/>
        <a:p>
          <a:r>
            <a:rPr lang="de-AT" sz="4000" dirty="0"/>
            <a:t>Newsletter</a:t>
          </a:r>
        </a:p>
      </dgm:t>
    </dgm:pt>
    <dgm:pt modelId="{21770C76-B355-490E-8AD8-D76CAF88CC9B}" type="parTrans" cxnId="{6338A61C-C6B2-4B98-8BC9-D8C4E9757E5C}">
      <dgm:prSet/>
      <dgm:spPr/>
      <dgm:t>
        <a:bodyPr/>
        <a:lstStyle/>
        <a:p>
          <a:endParaRPr lang="de-AT"/>
        </a:p>
      </dgm:t>
    </dgm:pt>
    <dgm:pt modelId="{2D7F56AB-EACD-4762-81F1-72C348DFFACA}" type="sibTrans" cxnId="{6338A61C-C6B2-4B98-8BC9-D8C4E9757E5C}">
      <dgm:prSet/>
      <dgm:spPr/>
      <dgm:t>
        <a:bodyPr/>
        <a:lstStyle/>
        <a:p>
          <a:endParaRPr lang="de-AT"/>
        </a:p>
      </dgm:t>
    </dgm:pt>
    <dgm:pt modelId="{A57AECCE-F082-400E-8967-F994A61B64BF}">
      <dgm:prSet phldrT="[Text]" custT="1"/>
      <dgm:spPr/>
      <dgm:t>
        <a:bodyPr anchor="ctr"/>
        <a:lstStyle/>
        <a:p>
          <a:r>
            <a:rPr lang="de-AT" sz="4000" dirty="0"/>
            <a:t>Community</a:t>
          </a:r>
        </a:p>
      </dgm:t>
    </dgm:pt>
    <dgm:pt modelId="{6860571A-738B-48A3-AD44-EDCB321C0A25}" type="parTrans" cxnId="{7A079158-10E4-463A-A544-E0449D8861BE}">
      <dgm:prSet/>
      <dgm:spPr/>
      <dgm:t>
        <a:bodyPr/>
        <a:lstStyle/>
        <a:p>
          <a:endParaRPr lang="de-AT"/>
        </a:p>
      </dgm:t>
    </dgm:pt>
    <dgm:pt modelId="{445C7852-B945-441D-9B2C-C3CB2FC5BD5F}" type="sibTrans" cxnId="{7A079158-10E4-463A-A544-E0449D8861BE}">
      <dgm:prSet/>
      <dgm:spPr/>
      <dgm:t>
        <a:bodyPr/>
        <a:lstStyle/>
        <a:p>
          <a:endParaRPr lang="de-AT"/>
        </a:p>
      </dgm:t>
    </dgm:pt>
    <dgm:pt modelId="{09C3F649-73D3-491A-9486-3940D126AF5F}" type="pres">
      <dgm:prSet presAssocID="{7C74EFFF-634F-4780-A1C5-912F1E5D4440}" presName="Name0" presStyleCnt="0">
        <dgm:presLayoutVars>
          <dgm:dir/>
          <dgm:animLvl val="lvl"/>
          <dgm:resizeHandles/>
        </dgm:presLayoutVars>
      </dgm:prSet>
      <dgm:spPr/>
    </dgm:pt>
    <dgm:pt modelId="{3571598F-9F9E-4D50-B7AE-98F55318F42C}" type="pres">
      <dgm:prSet presAssocID="{93C24B04-2927-4388-990A-B056E820DBDC}" presName="linNode" presStyleCnt="0"/>
      <dgm:spPr/>
    </dgm:pt>
    <dgm:pt modelId="{0662E630-F1C2-461E-860E-C4BD313A260C}" type="pres">
      <dgm:prSet presAssocID="{93C24B04-2927-4388-990A-B056E820DBDC}" presName="parentShp" presStyleLbl="node1" presStyleIdx="0" presStyleCnt="1" custLinFactNeighborX="284">
        <dgm:presLayoutVars>
          <dgm:bulletEnabled val="1"/>
        </dgm:presLayoutVars>
      </dgm:prSet>
      <dgm:spPr/>
    </dgm:pt>
    <dgm:pt modelId="{2616CB8A-3FF2-40B7-B449-0A799E308896}" type="pres">
      <dgm:prSet presAssocID="{93C24B04-2927-4388-990A-B056E820DBDC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27131E04-11B2-41F5-86DD-D4F3389C069E}" type="presOf" srcId="{D31E1EDC-9C92-4762-A67F-980ADDADADE8}" destId="{2616CB8A-3FF2-40B7-B449-0A799E308896}" srcOrd="0" destOrd="1" presId="urn:microsoft.com/office/officeart/2005/8/layout/vList6"/>
    <dgm:cxn modelId="{0197A414-DE1E-4902-90CB-E061F9F8388C}" type="presOf" srcId="{EBDAF201-5613-4FC5-9EA7-56D36668F575}" destId="{2616CB8A-3FF2-40B7-B449-0A799E308896}" srcOrd="0" destOrd="0" presId="urn:microsoft.com/office/officeart/2005/8/layout/vList6"/>
    <dgm:cxn modelId="{6338A61C-C6B2-4B98-8BC9-D8C4E9757E5C}" srcId="{93C24B04-2927-4388-990A-B056E820DBDC}" destId="{D81B574B-626F-44DF-A049-F0F9D93CA8E4}" srcOrd="2" destOrd="0" parTransId="{21770C76-B355-490E-8AD8-D76CAF88CC9B}" sibTransId="{2D7F56AB-EACD-4762-81F1-72C348DFFACA}"/>
    <dgm:cxn modelId="{4F9EAE61-59B3-48F6-978C-84EC20215940}" srcId="{7C74EFFF-634F-4780-A1C5-912F1E5D4440}" destId="{93C24B04-2927-4388-990A-B056E820DBDC}" srcOrd="0" destOrd="0" parTransId="{EF31C1A5-9DF7-481E-A2DB-482DED2FA14F}" sibTransId="{11E8196B-2434-418E-9978-E8A97DB506B1}"/>
    <dgm:cxn modelId="{735E246E-AAA3-4F18-8719-051259BD60C6}" srcId="{93C24B04-2927-4388-990A-B056E820DBDC}" destId="{D31E1EDC-9C92-4762-A67F-980ADDADADE8}" srcOrd="1" destOrd="0" parTransId="{0A006518-DF99-4081-B8F0-8D98C9A8C1F3}" sibTransId="{217EA14C-AAE4-47F9-8416-3A3902C929DC}"/>
    <dgm:cxn modelId="{4BB53675-4ACC-46CD-90B6-71299675BA14}" srcId="{93C24B04-2927-4388-990A-B056E820DBDC}" destId="{EBDAF201-5613-4FC5-9EA7-56D36668F575}" srcOrd="0" destOrd="0" parTransId="{E1E553D1-6EB3-49F7-A799-1590DA09755D}" sibTransId="{29946065-FFC3-48CC-81B9-8B0ACA269798}"/>
    <dgm:cxn modelId="{7A079158-10E4-463A-A544-E0449D8861BE}" srcId="{93C24B04-2927-4388-990A-B056E820DBDC}" destId="{A57AECCE-F082-400E-8967-F994A61B64BF}" srcOrd="3" destOrd="0" parTransId="{6860571A-738B-48A3-AD44-EDCB321C0A25}" sibTransId="{445C7852-B945-441D-9B2C-C3CB2FC5BD5F}"/>
    <dgm:cxn modelId="{804A2979-C7FB-4DA6-B0B2-B5A511092B1D}" type="presOf" srcId="{7C74EFFF-634F-4780-A1C5-912F1E5D4440}" destId="{09C3F649-73D3-491A-9486-3940D126AF5F}" srcOrd="0" destOrd="0" presId="urn:microsoft.com/office/officeart/2005/8/layout/vList6"/>
    <dgm:cxn modelId="{612F8679-B3AE-4931-9323-74CFFAB6593B}" type="presOf" srcId="{A57AECCE-F082-400E-8967-F994A61B64BF}" destId="{2616CB8A-3FF2-40B7-B449-0A799E308896}" srcOrd="0" destOrd="3" presId="urn:microsoft.com/office/officeart/2005/8/layout/vList6"/>
    <dgm:cxn modelId="{D330FB8C-52D5-48EC-B170-75714DD7BB7F}" type="presOf" srcId="{93C24B04-2927-4388-990A-B056E820DBDC}" destId="{0662E630-F1C2-461E-860E-C4BD313A260C}" srcOrd="0" destOrd="0" presId="urn:microsoft.com/office/officeart/2005/8/layout/vList6"/>
    <dgm:cxn modelId="{79333AB9-9C6E-449B-A325-9061787806DF}" type="presOf" srcId="{D81B574B-626F-44DF-A049-F0F9D93CA8E4}" destId="{2616CB8A-3FF2-40B7-B449-0A799E308896}" srcOrd="0" destOrd="2" presId="urn:microsoft.com/office/officeart/2005/8/layout/vList6"/>
    <dgm:cxn modelId="{A1FF6554-0773-40A7-B185-DA2C674D6285}" type="presParOf" srcId="{09C3F649-73D3-491A-9486-3940D126AF5F}" destId="{3571598F-9F9E-4D50-B7AE-98F55318F42C}" srcOrd="0" destOrd="0" presId="urn:microsoft.com/office/officeart/2005/8/layout/vList6"/>
    <dgm:cxn modelId="{DFF2F93E-ED1C-41C6-9DC1-F63D3496729E}" type="presParOf" srcId="{3571598F-9F9E-4D50-B7AE-98F55318F42C}" destId="{0662E630-F1C2-461E-860E-C4BD313A260C}" srcOrd="0" destOrd="0" presId="urn:microsoft.com/office/officeart/2005/8/layout/vList6"/>
    <dgm:cxn modelId="{E6C18711-DFEE-406E-8459-D05C4E53328A}" type="presParOf" srcId="{3571598F-9F9E-4D50-B7AE-98F55318F42C}" destId="{2616CB8A-3FF2-40B7-B449-0A799E30889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86781-7F9F-42B8-9FCA-08BF20C9C5A4}">
      <dsp:nvSpPr>
        <dsp:cNvPr id="0" name=""/>
        <dsp:cNvSpPr/>
      </dsp:nvSpPr>
      <dsp:spPr>
        <a:xfrm rot="16200000">
          <a:off x="880225" y="-878784"/>
          <a:ext cx="1988840" cy="374640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rgbClr val="FFC000"/>
              </a:solidFill>
              <a:latin typeface="Arial Narrow" panose="020B0606020202030204" pitchFamily="34" charset="0"/>
            </a:rPr>
            <a:t>O1 Multilevel network analyses</a:t>
          </a:r>
          <a:endParaRPr lang="de-AT" sz="2400" kern="1200"/>
        </a:p>
      </dsp:txBody>
      <dsp:txXfrm rot="5400000">
        <a:off x="1441" y="397768"/>
        <a:ext cx="3746409" cy="1193304"/>
      </dsp:txXfrm>
    </dsp:sp>
    <dsp:sp modelId="{1D5616ED-15A3-4B1B-808A-E6C29F93B1DD}">
      <dsp:nvSpPr>
        <dsp:cNvPr id="0" name=""/>
        <dsp:cNvSpPr/>
      </dsp:nvSpPr>
      <dsp:spPr>
        <a:xfrm rot="16200000">
          <a:off x="4918307" y="-878784"/>
          <a:ext cx="1988840" cy="374640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rgbClr val="FFC000"/>
              </a:solidFill>
              <a:latin typeface="Arial Narrow" panose="020B0606020202030204" pitchFamily="34" charset="0"/>
            </a:rPr>
            <a:t>O2 Curriculum for training</a:t>
          </a:r>
          <a:endParaRPr lang="de-AT" sz="2400" kern="1200"/>
        </a:p>
      </dsp:txBody>
      <dsp:txXfrm rot="5400000">
        <a:off x="4039523" y="397768"/>
        <a:ext cx="3746409" cy="1193304"/>
      </dsp:txXfrm>
    </dsp:sp>
    <dsp:sp modelId="{211D5AFE-7AC1-427B-8B8F-EA1F1580BF67}">
      <dsp:nvSpPr>
        <dsp:cNvPr id="0" name=""/>
        <dsp:cNvSpPr/>
      </dsp:nvSpPr>
      <dsp:spPr>
        <a:xfrm rot="16200000">
          <a:off x="8936447" y="-878784"/>
          <a:ext cx="1988840" cy="374640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rgbClr val="FFC000"/>
              </a:solidFill>
              <a:latin typeface="Arial Narrow" panose="020B0606020202030204" pitchFamily="34" charset="0"/>
            </a:rPr>
            <a:t>O3 Web-based </a:t>
          </a:r>
          <a:br>
            <a:rPr lang="en-US" sz="2400" b="1" kern="1200">
              <a:solidFill>
                <a:srgbClr val="FFC000"/>
              </a:solidFill>
              <a:latin typeface="Arial Narrow" panose="020B0606020202030204" pitchFamily="34" charset="0"/>
            </a:rPr>
          </a:br>
          <a:r>
            <a:rPr lang="en-US" sz="2400" b="1" kern="1200">
              <a:solidFill>
                <a:srgbClr val="FFC000"/>
              </a:solidFill>
              <a:latin typeface="Arial Narrow" panose="020B0606020202030204" pitchFamily="34" charset="0"/>
            </a:rPr>
            <a:t>e-Learning and information platform</a:t>
          </a:r>
          <a:endParaRPr lang="de-AT" sz="2400" kern="1200"/>
        </a:p>
      </dsp:txBody>
      <dsp:txXfrm rot="5400000">
        <a:off x="8057663" y="397768"/>
        <a:ext cx="3746409" cy="1193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591B52-EE5E-7E4C-81E1-41873FE61E05}">
      <dsp:nvSpPr>
        <dsp:cNvPr id="0" name=""/>
        <dsp:cNvSpPr/>
      </dsp:nvSpPr>
      <dsp:spPr>
        <a:xfrm>
          <a:off x="842183" y="1828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regulations</a:t>
          </a:r>
        </a:p>
      </dsp:txBody>
      <dsp:txXfrm>
        <a:off x="1130840" y="1828"/>
        <a:ext cx="3574154" cy="577314"/>
      </dsp:txXfrm>
    </dsp:sp>
    <dsp:sp modelId="{9E5ACAC3-8DD0-A14B-89D3-25F4780FF3F8}">
      <dsp:nvSpPr>
        <dsp:cNvPr id="0" name=""/>
        <dsp:cNvSpPr/>
      </dsp:nvSpPr>
      <dsp:spPr>
        <a:xfrm>
          <a:off x="842183" y="659967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visions</a:t>
          </a:r>
        </a:p>
      </dsp:txBody>
      <dsp:txXfrm>
        <a:off x="1130840" y="659967"/>
        <a:ext cx="3574154" cy="577314"/>
      </dsp:txXfrm>
    </dsp:sp>
    <dsp:sp modelId="{C92C3186-74CE-2C4F-8325-75676D858CD8}">
      <dsp:nvSpPr>
        <dsp:cNvPr id="0" name=""/>
        <dsp:cNvSpPr/>
      </dsp:nvSpPr>
      <dsp:spPr>
        <a:xfrm>
          <a:off x="878120" y="1333693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compartmentalisation</a:t>
          </a:r>
        </a:p>
      </dsp:txBody>
      <dsp:txXfrm>
        <a:off x="1166777" y="1333693"/>
        <a:ext cx="3574154" cy="577314"/>
      </dsp:txXfrm>
    </dsp:sp>
    <dsp:sp modelId="{40DC6750-B941-DA40-A686-BDB5238CDF59}">
      <dsp:nvSpPr>
        <dsp:cNvPr id="0" name=""/>
        <dsp:cNvSpPr/>
      </dsp:nvSpPr>
      <dsp:spPr>
        <a:xfrm>
          <a:off x="842183" y="1976244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coordination</a:t>
          </a:r>
        </a:p>
      </dsp:txBody>
      <dsp:txXfrm>
        <a:off x="1130840" y="1976244"/>
        <a:ext cx="3574154" cy="577314"/>
      </dsp:txXfrm>
    </dsp:sp>
    <dsp:sp modelId="{45698B96-5EB5-0D48-9A67-AEB9BA12A595}">
      <dsp:nvSpPr>
        <dsp:cNvPr id="0" name=""/>
        <dsp:cNvSpPr/>
      </dsp:nvSpPr>
      <dsp:spPr>
        <a:xfrm>
          <a:off x="842183" y="2634382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collaboration</a:t>
          </a:r>
        </a:p>
      </dsp:txBody>
      <dsp:txXfrm>
        <a:off x="1130840" y="2634382"/>
        <a:ext cx="3574154" cy="577314"/>
      </dsp:txXfrm>
    </dsp:sp>
    <dsp:sp modelId="{ECDF862C-D043-B545-A018-70680BE050F8}">
      <dsp:nvSpPr>
        <dsp:cNvPr id="0" name=""/>
        <dsp:cNvSpPr/>
      </dsp:nvSpPr>
      <dsp:spPr>
        <a:xfrm>
          <a:off x="842183" y="3292521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decisions</a:t>
          </a:r>
        </a:p>
      </dsp:txBody>
      <dsp:txXfrm>
        <a:off x="1130840" y="3292521"/>
        <a:ext cx="3574154" cy="577314"/>
      </dsp:txXfrm>
    </dsp:sp>
    <dsp:sp modelId="{11253C21-83DB-484C-BF5E-62E3E825373A}">
      <dsp:nvSpPr>
        <dsp:cNvPr id="0" name=""/>
        <dsp:cNvSpPr/>
      </dsp:nvSpPr>
      <dsp:spPr>
        <a:xfrm>
          <a:off x="842183" y="3950659"/>
          <a:ext cx="4151468" cy="577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/>
            <a:t>feedback</a:t>
          </a:r>
        </a:p>
      </dsp:txBody>
      <dsp:txXfrm>
        <a:off x="1130840" y="3950659"/>
        <a:ext cx="3574154" cy="577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6CB8A-3FF2-40B7-B449-0A799E308896}">
      <dsp:nvSpPr>
        <dsp:cNvPr id="0" name=""/>
        <dsp:cNvSpPr/>
      </dsp:nvSpPr>
      <dsp:spPr>
        <a:xfrm>
          <a:off x="4018483" y="0"/>
          <a:ext cx="6027724" cy="40545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4000" kern="1200" dirty="0"/>
            <a:t>Webpage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4000" kern="1200" dirty="0"/>
            <a:t>Events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4000" kern="1200" dirty="0"/>
            <a:t>Newsletter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4000" kern="1200" dirty="0"/>
            <a:t>Community</a:t>
          </a:r>
        </a:p>
      </dsp:txBody>
      <dsp:txXfrm>
        <a:off x="4018483" y="506820"/>
        <a:ext cx="4507264" cy="3040921"/>
      </dsp:txXfrm>
    </dsp:sp>
    <dsp:sp modelId="{0662E630-F1C2-461E-860E-C4BD313A260C}">
      <dsp:nvSpPr>
        <dsp:cNvPr id="0" name=""/>
        <dsp:cNvSpPr/>
      </dsp:nvSpPr>
      <dsp:spPr>
        <a:xfrm>
          <a:off x="17118" y="0"/>
          <a:ext cx="4018483" cy="405456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4100" kern="1200" dirty="0" err="1"/>
            <a:t>Accessibility</a:t>
          </a:r>
          <a:br>
            <a:rPr lang="de-AT" sz="4100" kern="1200" dirty="0"/>
          </a:br>
          <a:br>
            <a:rPr lang="de-AT" sz="4100" kern="1200" dirty="0"/>
          </a:br>
          <a:r>
            <a:rPr lang="de-AT" sz="4100" kern="1200" dirty="0"/>
            <a:t>Usability</a:t>
          </a:r>
          <a:br>
            <a:rPr lang="de-AT" sz="4100" kern="1200" dirty="0"/>
          </a:br>
          <a:br>
            <a:rPr lang="de-AT" sz="4100" kern="1200" dirty="0"/>
          </a:br>
          <a:r>
            <a:rPr lang="de-AT" sz="4100" kern="1200" dirty="0" err="1"/>
            <a:t>Barrier</a:t>
          </a:r>
          <a:r>
            <a:rPr lang="de-AT" sz="4100" kern="1200" dirty="0"/>
            <a:t> </a:t>
          </a:r>
          <a:r>
            <a:rPr lang="de-AT" sz="4100" kern="1200" dirty="0" err="1"/>
            <a:t>sensitiveness</a:t>
          </a:r>
          <a:endParaRPr lang="de-AT" sz="4100" kern="1200" dirty="0"/>
        </a:p>
      </dsp:txBody>
      <dsp:txXfrm>
        <a:off x="213284" y="196166"/>
        <a:ext cx="3626151" cy="3662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E5EE8C8-2468-4BBD-AD64-8137B537D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114DB2-28EC-4414-99E3-F9354F63F2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1C5AB-8CF2-43EF-977F-2C77C00AC561}" type="datetimeFigureOut">
              <a:rPr lang="de-AT" smtClean="0"/>
              <a:t>07.03.2024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471631C-5A02-48DA-BB7F-65A4B15B26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1F926D-74CF-4EF4-B50B-470CF3D43AF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925" y="13584238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7626E-C9AB-4A9F-B053-2F29F10736E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51312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7573"/>
          </a:xfrm>
          <a:prstGeom prst="rect">
            <a:avLst/>
          </a:prstGeom>
        </p:spPr>
        <p:txBody>
          <a:bodyPr vert="horz" lIns="133493" tIns="66747" rIns="133493" bIns="66747" rtlCol="0"/>
          <a:lstStyle>
            <a:lvl1pPr algn="l">
              <a:defRPr sz="18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7573"/>
          </a:xfrm>
          <a:prstGeom prst="rect">
            <a:avLst/>
          </a:prstGeom>
        </p:spPr>
        <p:txBody>
          <a:bodyPr vert="horz" lIns="133493" tIns="66747" rIns="133493" bIns="66747" rtlCol="0"/>
          <a:lstStyle>
            <a:lvl1pPr algn="r">
              <a:defRPr sz="1800"/>
            </a:lvl1pPr>
          </a:lstStyle>
          <a:p>
            <a:fld id="{4F9AE293-CBE6-4A9B-B131-2CF4F1489B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89113"/>
            <a:ext cx="85804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493" tIns="66747" rIns="133493" bIns="6674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6882736"/>
            <a:ext cx="7941310" cy="5631329"/>
          </a:xfrm>
          <a:prstGeom prst="rect">
            <a:avLst/>
          </a:prstGeom>
        </p:spPr>
        <p:txBody>
          <a:bodyPr vert="horz" lIns="133493" tIns="66747" rIns="133493" bIns="66747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584220"/>
            <a:ext cx="4301543" cy="717572"/>
          </a:xfrm>
          <a:prstGeom prst="rect">
            <a:avLst/>
          </a:prstGeom>
        </p:spPr>
        <p:txBody>
          <a:bodyPr vert="horz" lIns="133493" tIns="66747" rIns="133493" bIns="66747" rtlCol="0" anchor="b"/>
          <a:lstStyle>
            <a:lvl1pPr algn="l">
              <a:defRPr sz="18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8" y="13584220"/>
            <a:ext cx="4301543" cy="717572"/>
          </a:xfrm>
          <a:prstGeom prst="rect">
            <a:avLst/>
          </a:prstGeom>
        </p:spPr>
        <p:txBody>
          <a:bodyPr vert="horz" lIns="133493" tIns="66747" rIns="133493" bIns="66747" rtlCol="0" anchor="b"/>
          <a:lstStyle>
            <a:lvl1pPr algn="r">
              <a:defRPr sz="1800"/>
            </a:lvl1pPr>
          </a:lstStyle>
          <a:p>
            <a:fld id="{04139F52-08B1-4E9E-8EA8-EA4756602E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4690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Developed in 2018 as part of a </a:t>
            </a:r>
            <a:r>
              <a:rPr lang="en-US" b="1" dirty="0">
                <a:latin typeface="Arial Narrow" panose="020B0606020202030204" pitchFamily="34" charset="0"/>
              </a:rPr>
              <a:t>Pilot Study </a:t>
            </a:r>
            <a:r>
              <a:rPr lang="en-US" dirty="0">
                <a:latin typeface="Arial Narrow" panose="020B0606020202030204" pitchFamily="34" charset="0"/>
              </a:rPr>
              <a:t>(Merz-Atalik &amp; Beck 2020; 2023)</a:t>
            </a:r>
          </a:p>
          <a:p>
            <a:r>
              <a:rPr lang="en-US" dirty="0">
                <a:latin typeface="Arial Narrow" panose="020B0606020202030204" pitchFamily="34" charset="0"/>
              </a:rPr>
              <a:t>Based on an adapted form of the </a:t>
            </a:r>
            <a:r>
              <a:rPr lang="en-US" b="1" dirty="0">
                <a:latin typeface="Arial Narrow" panose="020B0606020202030204" pitchFamily="34" charset="0"/>
              </a:rPr>
              <a:t>Structure-Lying Techniques </a:t>
            </a:r>
            <a:r>
              <a:rPr lang="en-US" dirty="0">
                <a:latin typeface="Arial Narrow" panose="020B0606020202030204" pitchFamily="34" charset="0"/>
              </a:rPr>
              <a:t>according to Scheele &amp; </a:t>
            </a:r>
            <a:r>
              <a:rPr lang="en-US" dirty="0" err="1">
                <a:latin typeface="Arial Narrow" panose="020B0606020202030204" pitchFamily="34" charset="0"/>
              </a:rPr>
              <a:t>Groeben</a:t>
            </a:r>
            <a:r>
              <a:rPr lang="en-US" dirty="0">
                <a:latin typeface="Arial Narrow" panose="020B0606020202030204" pitchFamily="34" charset="0"/>
              </a:rPr>
              <a:t> (1988), Scheele (1992) and Merz-Atalik (2001)</a:t>
            </a:r>
          </a:p>
          <a:p>
            <a:r>
              <a:rPr lang="en-US" b="1" dirty="0">
                <a:latin typeface="Arial Narrow" panose="020B0606020202030204" pitchFamily="34" charset="0"/>
              </a:rPr>
              <a:t>Dialogical Procedure </a:t>
            </a:r>
            <a:r>
              <a:rPr lang="en-US" dirty="0">
                <a:latin typeface="Arial Narrow" panose="020B0606020202030204" pitchFamily="34" charset="0"/>
              </a:rPr>
              <a:t>in so-called </a:t>
            </a:r>
            <a:r>
              <a:rPr lang="en-US" b="1" dirty="0">
                <a:latin typeface="Arial Narrow" panose="020B0606020202030204" pitchFamily="34" charset="0"/>
              </a:rPr>
              <a:t>Round-Table Meetings </a:t>
            </a:r>
            <a:r>
              <a:rPr lang="en-US" dirty="0">
                <a:latin typeface="Arial Narrow" panose="020B0606020202030204" pitchFamily="34" charset="0"/>
              </a:rPr>
              <a:t>to develop a cartography of structures in the governance network.</a:t>
            </a:r>
          </a:p>
          <a:p>
            <a:r>
              <a:rPr lang="en-US" dirty="0">
                <a:latin typeface="Arial Narrow" panose="020B0606020202030204" pitchFamily="34" charset="0"/>
              </a:rPr>
              <a:t>Audio &amp; Video Recording of the whole process for </a:t>
            </a:r>
            <a:r>
              <a:rPr lang="en-US" b="1" dirty="0">
                <a:latin typeface="Arial Narrow" panose="020B0606020202030204" pitchFamily="34" charset="0"/>
              </a:rPr>
              <a:t>Transcription</a:t>
            </a:r>
            <a:r>
              <a:rPr lang="en-US" dirty="0">
                <a:latin typeface="Arial Narrow" panose="020B0606020202030204" pitchFamily="34" charset="0"/>
              </a:rPr>
              <a:t> afterwards</a:t>
            </a:r>
          </a:p>
          <a:p>
            <a:r>
              <a:rPr lang="en-US" b="1" dirty="0">
                <a:latin typeface="Arial Narrow" panose="020B0606020202030204" pitchFamily="34" charset="0"/>
              </a:rPr>
              <a:t>Cartography</a:t>
            </a:r>
            <a:r>
              <a:rPr lang="en-US" dirty="0">
                <a:latin typeface="Arial Narrow" panose="020B0606020202030204" pitchFamily="34" charset="0"/>
              </a:rPr>
              <a:t> is transferred into a digital format afterwards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28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681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557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747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37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/>
              <a:t>https://chat.openai.com/</a:t>
            </a:r>
          </a:p>
          <a:p>
            <a:r>
              <a:rPr lang="de-AT"/>
              <a:t>silvia.kopp-sixt@phst.at</a:t>
            </a:r>
          </a:p>
          <a:p>
            <a:r>
              <a:rPr lang="de-AT"/>
              <a:t>Hasnerplatz12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139F52-08B1-4E9E-8EA8-EA4756602E6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834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36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Webpage</a:t>
            </a:r>
          </a:p>
          <a:p>
            <a:r>
              <a:rPr lang="en-GB" dirty="0"/>
              <a:t>Newsletter</a:t>
            </a:r>
          </a:p>
          <a:p>
            <a:r>
              <a:rPr lang="en-GB" dirty="0"/>
              <a:t>Events – special needs support and additional funding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71FA0-B910-D640-AC8B-E3F327F040B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1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9B18BA-2E4B-4989-B4FB-1290CAB5F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3591" y="1484784"/>
            <a:ext cx="9144000" cy="1728192"/>
          </a:xfrm>
          <a:prstGeom prst="rect">
            <a:avLst/>
          </a:prstGeom>
        </p:spPr>
        <p:txBody>
          <a:bodyPr anchor="t"/>
          <a:lstStyle>
            <a:lvl1pPr algn="ctr">
              <a:defRPr lang="de-DE" sz="6000" b="1" kern="1200" dirty="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02C507-B19D-4C7B-A01D-B21191E71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3591" y="32849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de-DE" sz="3200" b="0" kern="120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5559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DFFDE-D4D7-4978-A02E-27B98558E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853709"/>
            <a:ext cx="9793088" cy="703083"/>
          </a:xfrm>
          <a:prstGeom prst="rect">
            <a:avLst/>
          </a:prstGeom>
        </p:spPr>
        <p:txBody>
          <a:bodyPr/>
          <a:lstStyle>
            <a:lvl1pPr algn="r">
              <a:defRPr lang="de-DE" sz="4000" b="1" kern="1200" dirty="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4FA967-7FCD-40FD-B3A6-6E919C026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027" y="2023247"/>
            <a:ext cx="10515600" cy="3542028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8399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rafik 61">
            <a:extLst>
              <a:ext uri="{FF2B5EF4-FFF2-40B4-BE49-F238E27FC236}">
                <a16:creationId xmlns:a16="http://schemas.microsoft.com/office/drawing/2014/main" id="{F305F084-A843-44DE-B7E9-A0F61DE58891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992" y="980728"/>
            <a:ext cx="1596672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B7AA1332-4A2E-4867-9DC8-9239EF89498A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84" y="116632"/>
            <a:ext cx="1268896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29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4.sv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22.png"/><Relationship Id="rId18" Type="http://schemas.openxmlformats.org/officeDocument/2006/relationships/image" Target="../media/image27.svg"/><Relationship Id="rId3" Type="http://schemas.openxmlformats.org/officeDocument/2006/relationships/image" Target="../media/image19.png"/><Relationship Id="rId21" Type="http://schemas.openxmlformats.org/officeDocument/2006/relationships/image" Target="../media/image17.png"/><Relationship Id="rId7" Type="http://schemas.openxmlformats.org/officeDocument/2006/relationships/image" Target="../media/image13.png"/><Relationship Id="rId12" Type="http://schemas.openxmlformats.org/officeDocument/2006/relationships/image" Target="../media/image16.sv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5.svg"/><Relationship Id="rId20" Type="http://schemas.openxmlformats.org/officeDocument/2006/relationships/image" Target="../media/image2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5" Type="http://schemas.openxmlformats.org/officeDocument/2006/relationships/image" Target="../media/image24.png"/><Relationship Id="rId10" Type="http://schemas.openxmlformats.org/officeDocument/2006/relationships/image" Target="../media/image21.svg"/><Relationship Id="rId19" Type="http://schemas.openxmlformats.org/officeDocument/2006/relationships/image" Target="../media/image28.png"/><Relationship Id="rId4" Type="http://schemas.openxmlformats.org/officeDocument/2006/relationships/hyperlink" Target="https://sway.office.com/318QFRZ86nfJYCPg?ref=Link" TargetMode="External"/><Relationship Id="rId9" Type="http://schemas.openxmlformats.org/officeDocument/2006/relationships/image" Target="../media/image20.png"/><Relationship Id="rId14" Type="http://schemas.openxmlformats.org/officeDocument/2006/relationships/image" Target="../media/image23.svg"/><Relationship Id="rId22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hdphoto" Target="../media/hdphoto2.wdp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C3A845-EE3F-4520-9D9A-154A6A308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1504" y="2132856"/>
            <a:ext cx="9505056" cy="2387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DE9C00"/>
                </a:solidFill>
                <a:latin typeface="Arial Narrow" panose="020B0606020202030204" pitchFamily="34" charset="0"/>
              </a:rPr>
              <a:t>Governance In(</a:t>
            </a:r>
            <a:r>
              <a:rPr lang="en-US" sz="5400" b="1" dirty="0" err="1">
                <a:solidFill>
                  <a:srgbClr val="DE9C00"/>
                </a:solidFill>
                <a:latin typeface="Arial Narrow" panose="020B0606020202030204" pitchFamily="34" charset="0"/>
              </a:rPr>
              <a:t>clusive</a:t>
            </a:r>
            <a:r>
              <a:rPr lang="en-US" sz="5400" b="1">
                <a:solidFill>
                  <a:srgbClr val="DE9C00"/>
                </a:solidFill>
                <a:latin typeface="Arial Narrow" panose="020B0606020202030204" pitchFamily="34" charset="0"/>
              </a:rPr>
              <a:t>) Education </a:t>
            </a:r>
            <a:br>
              <a:rPr lang="en-US" sz="5400" b="1">
                <a:solidFill>
                  <a:srgbClr val="DE9C00"/>
                </a:solidFill>
                <a:latin typeface="Arial Narrow" panose="020B0606020202030204" pitchFamily="34" charset="0"/>
              </a:rPr>
            </a:br>
            <a:endParaRPr lang="de-DE" sz="5400" b="1">
              <a:solidFill>
                <a:srgbClr val="DE9C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53A929-795D-4902-AC61-83C96BA0E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9984" y="3212976"/>
            <a:ext cx="9756576" cy="121513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sz="2600">
                <a:solidFill>
                  <a:srgbClr val="DE9C00"/>
                </a:solidFill>
                <a:latin typeface="Arial Narrow" panose="020B0606020202030204" pitchFamily="34" charset="0"/>
                <a:ea typeface="+mj-ea"/>
                <a:cs typeface="+mj-cs"/>
              </a:rPr>
              <a:t>Erasmus+ project KA220-HED - Cooperation partnerships in higher education</a:t>
            </a:r>
          </a:p>
          <a:p>
            <a:pPr>
              <a:spcBef>
                <a:spcPct val="0"/>
              </a:spcBef>
            </a:pPr>
            <a:r>
              <a:rPr lang="en-US" sz="2600">
                <a:solidFill>
                  <a:srgbClr val="DE9C00"/>
                </a:solidFill>
                <a:latin typeface="Arial Narrow" panose="020B0606020202030204" pitchFamily="34" charset="0"/>
                <a:ea typeface="+mj-ea"/>
                <a:cs typeface="+mj-cs"/>
              </a:rPr>
              <a:t>  </a:t>
            </a:r>
          </a:p>
          <a:p>
            <a:pPr>
              <a:spcBef>
                <a:spcPct val="0"/>
              </a:spcBef>
            </a:pPr>
            <a:r>
              <a:rPr lang="en-US" sz="2600">
                <a:solidFill>
                  <a:srgbClr val="DE9C00"/>
                </a:solidFill>
                <a:latin typeface="Arial Narrow" panose="020B0606020202030204" pitchFamily="34" charset="0"/>
                <a:ea typeface="+mj-ea"/>
                <a:cs typeface="+mj-cs"/>
              </a:rPr>
              <a:t>AGREEMENT NUMBER – 2021-1-AT01-KA220-HED-000032205</a:t>
            </a:r>
          </a:p>
          <a:p>
            <a:pPr>
              <a:spcBef>
                <a:spcPct val="0"/>
              </a:spcBef>
            </a:pPr>
            <a:endParaRPr lang="en-US" sz="2600">
              <a:solidFill>
                <a:srgbClr val="DE9C00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C592243-4A3E-48D0-BEF3-004384AD3727}"/>
              </a:ext>
            </a:extLst>
          </p:cNvPr>
          <p:cNvSpPr txBox="1"/>
          <p:nvPr/>
        </p:nvSpPr>
        <p:spPr>
          <a:xfrm>
            <a:off x="2495600" y="4869160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b="1" dirty="0" err="1"/>
              <a:t>Consortium</a:t>
            </a:r>
            <a:r>
              <a:rPr lang="de-AT" sz="2000" b="1" dirty="0"/>
              <a:t> Meeting ON SITE Leipzig, </a:t>
            </a:r>
            <a:r>
              <a:rPr lang="de-AT" sz="2000" b="1" dirty="0" err="1"/>
              <a:t>Thursday</a:t>
            </a:r>
            <a:r>
              <a:rPr lang="de-AT" sz="2000" b="1" dirty="0"/>
              <a:t> 25.01.2024 – Friday 26.01.2024 – Saturday 27.01.2024 (optional </a:t>
            </a:r>
            <a:r>
              <a:rPr lang="de-AT" sz="2000" b="1" dirty="0" err="1"/>
              <a:t>for</a:t>
            </a:r>
            <a:r>
              <a:rPr lang="de-AT" sz="2000" b="1" dirty="0"/>
              <a:t> </a:t>
            </a:r>
            <a:r>
              <a:rPr lang="de-AT" sz="2000" b="1" dirty="0" err="1"/>
              <a:t>project</a:t>
            </a:r>
            <a:r>
              <a:rPr lang="de-AT" sz="2000" b="1" dirty="0"/>
              <a:t>-teams)</a:t>
            </a:r>
          </a:p>
        </p:txBody>
      </p:sp>
    </p:spTree>
    <p:extLst>
      <p:ext uri="{BB962C8B-B14F-4D97-AF65-F5344CB8AC3E}">
        <p14:creationId xmlns:p14="http://schemas.microsoft.com/office/powerpoint/2010/main" val="490884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9D1447-5828-43EA-8AC5-6D5AFDEB3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040" y="90872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DE9C00"/>
                </a:solidFill>
                <a:latin typeface="Arial Narrow" panose="020B0606020202030204" pitchFamily="34" charset="0"/>
              </a:rPr>
              <a:t>www.govined.eu</a:t>
            </a:r>
            <a:endParaRPr lang="de-DE" sz="3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061580-6997-4473-9A11-63B8038BC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25" y="2348880"/>
            <a:ext cx="11594949" cy="424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30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F63620E0-614D-4D3B-90E2-2ADD13A693A8}"/>
              </a:ext>
            </a:extLst>
          </p:cNvPr>
          <p:cNvSpPr txBox="1">
            <a:spLocks/>
          </p:cNvSpPr>
          <p:nvPr/>
        </p:nvSpPr>
        <p:spPr>
          <a:xfrm>
            <a:off x="8915400" y="6356352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de-DE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E887D78E-1FC6-4CBE-AF22-6FFCEA28D51C}"/>
              </a:ext>
            </a:extLst>
          </p:cNvPr>
          <p:cNvGraphicFramePr/>
          <p:nvPr/>
        </p:nvGraphicFramePr>
        <p:xfrm>
          <a:off x="1463040" y="1832852"/>
          <a:ext cx="10046208" cy="4054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Grafik 5" descr="Internet mit einfarbiger Füllung">
            <a:extLst>
              <a:ext uri="{FF2B5EF4-FFF2-40B4-BE49-F238E27FC236}">
                <a16:creationId xmlns:a16="http://schemas.microsoft.com/office/drawing/2014/main" id="{DE0D2BEE-3B0B-4082-8380-1FD4D04AC2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00216" y="2230226"/>
            <a:ext cx="1157661" cy="1157661"/>
          </a:xfrm>
          <a:prstGeom prst="rect">
            <a:avLst/>
          </a:prstGeom>
        </p:spPr>
      </p:pic>
      <p:pic>
        <p:nvPicPr>
          <p:cNvPr id="8" name="Grafik 7" descr="Lehrer mit einfarbiger Füllung">
            <a:extLst>
              <a:ext uri="{FF2B5EF4-FFF2-40B4-BE49-F238E27FC236}">
                <a16:creationId xmlns:a16="http://schemas.microsoft.com/office/drawing/2014/main" id="{496F4E3C-51D4-4331-AC8F-13091306D3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85723" y="2902961"/>
            <a:ext cx="1052077" cy="1052077"/>
          </a:xfrm>
          <a:prstGeom prst="rect">
            <a:avLst/>
          </a:prstGeom>
        </p:spPr>
      </p:pic>
      <p:pic>
        <p:nvPicPr>
          <p:cNvPr id="9" name="Grafik 8" descr="Umschlag mit einfarbiger Füllung">
            <a:extLst>
              <a:ext uri="{FF2B5EF4-FFF2-40B4-BE49-F238E27FC236}">
                <a16:creationId xmlns:a16="http://schemas.microsoft.com/office/drawing/2014/main" id="{EC893E2A-C6E4-471F-BA7D-21212AC3C0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02971" y="3692499"/>
            <a:ext cx="1043265" cy="1043265"/>
          </a:xfrm>
          <a:prstGeom prst="rect">
            <a:avLst/>
          </a:prstGeom>
        </p:spPr>
      </p:pic>
      <p:pic>
        <p:nvPicPr>
          <p:cNvPr id="11" name="Grafik 10" descr="Verbindungen mit einfarbiger Füllung">
            <a:extLst>
              <a:ext uri="{FF2B5EF4-FFF2-40B4-BE49-F238E27FC236}">
                <a16:creationId xmlns:a16="http://schemas.microsoft.com/office/drawing/2014/main" id="{C3111B34-8267-4C09-9432-E6753B2A0FC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357877" y="4382118"/>
            <a:ext cx="1052077" cy="1052077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4DC1F037-8D6B-44A3-BAB6-77DE5182506D}"/>
              </a:ext>
            </a:extLst>
          </p:cNvPr>
          <p:cNvSpPr txBox="1">
            <a:spLocks/>
          </p:cNvSpPr>
          <p:nvPr/>
        </p:nvSpPr>
        <p:spPr>
          <a:xfrm>
            <a:off x="2922597" y="354983"/>
            <a:ext cx="8917503" cy="132556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b="1" kern="1200" dirty="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/>
              <a:t>Usability and accessibility for all</a:t>
            </a:r>
            <a:endParaRPr lang="en-US" b="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28025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F63620E0-614D-4D3B-90E2-2ADD13A693A8}"/>
              </a:ext>
            </a:extLst>
          </p:cNvPr>
          <p:cNvSpPr txBox="1">
            <a:spLocks/>
          </p:cNvSpPr>
          <p:nvPr/>
        </p:nvSpPr>
        <p:spPr>
          <a:xfrm>
            <a:off x="8915400" y="6356352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4B72583-A785-484E-ADE0-581D85D421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14" r="79167"/>
          <a:stretch/>
        </p:blipFill>
        <p:spPr>
          <a:xfrm>
            <a:off x="240919" y="1453006"/>
            <a:ext cx="3052300" cy="495782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3240065-56D2-41AA-85B6-43685FF8D1BE}"/>
              </a:ext>
            </a:extLst>
          </p:cNvPr>
          <p:cNvSpPr txBox="1"/>
          <p:nvPr/>
        </p:nvSpPr>
        <p:spPr>
          <a:xfrm>
            <a:off x="6455664" y="5132945"/>
            <a:ext cx="6522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de-DE" sz="18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4"/>
              </a:rPr>
              <a:t>https://sway.office.com/318QFRZ86nfJYCPg?ref=Link</a:t>
            </a:r>
            <a:r>
              <a:rPr lang="de-DE" sz="1800" b="0" i="0" dirty="0">
                <a:effectLst/>
                <a:latin typeface="Calibri" panose="020F0502020204030204" pitchFamily="34" charset="0"/>
              </a:rPr>
              <a:t>  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CD4A1C1E-EA04-4B25-A848-970866C3F842}"/>
              </a:ext>
            </a:extLst>
          </p:cNvPr>
          <p:cNvCxnSpPr>
            <a:cxnSpLocks/>
          </p:cNvCxnSpPr>
          <p:nvPr/>
        </p:nvCxnSpPr>
        <p:spPr>
          <a:xfrm>
            <a:off x="4675632" y="3172017"/>
            <a:ext cx="1658112" cy="21455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Grafik 21" descr="Internet mit einfarbiger Füllung">
            <a:extLst>
              <a:ext uri="{FF2B5EF4-FFF2-40B4-BE49-F238E27FC236}">
                <a16:creationId xmlns:a16="http://schemas.microsoft.com/office/drawing/2014/main" id="{8EC10BF1-5283-4F0A-81FC-444BE42DCB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57242" y="1785548"/>
            <a:ext cx="1554481" cy="1554481"/>
          </a:xfrm>
          <a:prstGeom prst="rect">
            <a:avLst/>
          </a:prstGeom>
        </p:spPr>
      </p:pic>
      <p:pic>
        <p:nvPicPr>
          <p:cNvPr id="24" name="Grafik 23" descr="Lehrer mit einfarbiger Füllung">
            <a:extLst>
              <a:ext uri="{FF2B5EF4-FFF2-40B4-BE49-F238E27FC236}">
                <a16:creationId xmlns:a16="http://schemas.microsoft.com/office/drawing/2014/main" id="{57401D02-2684-4940-89D4-865DFC486C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4975" y="1497084"/>
            <a:ext cx="1554481" cy="1554481"/>
          </a:xfrm>
          <a:prstGeom prst="rect">
            <a:avLst/>
          </a:prstGeom>
        </p:spPr>
      </p:pic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C7D1D90F-98AC-4F3E-80ED-1E7498FF91DB}"/>
              </a:ext>
            </a:extLst>
          </p:cNvPr>
          <p:cNvCxnSpPr/>
          <p:nvPr/>
        </p:nvCxnSpPr>
        <p:spPr>
          <a:xfrm flipV="1">
            <a:off x="5035296" y="2511552"/>
            <a:ext cx="4511040" cy="1109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Grafik 27" descr="Zeichensprache mit einfarbiger Füllung">
            <a:extLst>
              <a:ext uri="{FF2B5EF4-FFF2-40B4-BE49-F238E27FC236}">
                <a16:creationId xmlns:a16="http://schemas.microsoft.com/office/drawing/2014/main" id="{76E800FE-E0AE-4519-85C2-2AB73E1498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17024" y="2802488"/>
            <a:ext cx="914400" cy="914400"/>
          </a:xfrm>
          <a:prstGeom prst="rect">
            <a:avLst/>
          </a:prstGeom>
        </p:spPr>
      </p:pic>
      <p:pic>
        <p:nvPicPr>
          <p:cNvPr id="30" name="Grafik 29" descr="Umschlag mit einfarbiger Füllung">
            <a:extLst>
              <a:ext uri="{FF2B5EF4-FFF2-40B4-BE49-F238E27FC236}">
                <a16:creationId xmlns:a16="http://schemas.microsoft.com/office/drawing/2014/main" id="{20BB7263-5B5E-4AD0-84F7-929B9F9D59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31280" y="3988021"/>
            <a:ext cx="1301496" cy="1301496"/>
          </a:xfrm>
          <a:prstGeom prst="rect">
            <a:avLst/>
          </a:prstGeom>
        </p:spPr>
      </p:pic>
      <p:pic>
        <p:nvPicPr>
          <p:cNvPr id="32" name="Grafik 31" descr="Dokument mit einfarbiger Füllung">
            <a:extLst>
              <a:ext uri="{FF2B5EF4-FFF2-40B4-BE49-F238E27FC236}">
                <a16:creationId xmlns:a16="http://schemas.microsoft.com/office/drawing/2014/main" id="{EB06E720-9C0C-40E3-9F0D-12CDE4B2410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445496" y="2820203"/>
            <a:ext cx="914400" cy="914400"/>
          </a:xfrm>
          <a:prstGeom prst="rect">
            <a:avLst/>
          </a:prstGeom>
        </p:spPr>
      </p:pic>
      <p:pic>
        <p:nvPicPr>
          <p:cNvPr id="34" name="Grafik 33" descr="Chatblase mit einfarbiger Füllung">
            <a:extLst>
              <a:ext uri="{FF2B5EF4-FFF2-40B4-BE49-F238E27FC236}">
                <a16:creationId xmlns:a16="http://schemas.microsoft.com/office/drawing/2014/main" id="{80CEDA4B-AE74-4EDC-B8F6-E43FB753B76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73968" y="3030864"/>
            <a:ext cx="914400" cy="914400"/>
          </a:xfrm>
          <a:prstGeom prst="rect">
            <a:avLst/>
          </a:prstGeom>
        </p:spPr>
      </p:pic>
      <p:pic>
        <p:nvPicPr>
          <p:cNvPr id="36" name="Grafik 35" descr="Assistenzhund mit einfarbiger Füllung">
            <a:extLst>
              <a:ext uri="{FF2B5EF4-FFF2-40B4-BE49-F238E27FC236}">
                <a16:creationId xmlns:a16="http://schemas.microsoft.com/office/drawing/2014/main" id="{241764DF-6297-4E7D-B60D-69CD246F2B2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70264" y="2882829"/>
            <a:ext cx="914400" cy="914400"/>
          </a:xfrm>
          <a:prstGeom prst="rect">
            <a:avLst/>
          </a:prstGeom>
        </p:spPr>
      </p:pic>
      <p:pic>
        <p:nvPicPr>
          <p:cNvPr id="38" name="Grafik 37" descr="Handschlag mit einfarbiger Füllung">
            <a:extLst>
              <a:ext uri="{FF2B5EF4-FFF2-40B4-BE49-F238E27FC236}">
                <a16:creationId xmlns:a16="http://schemas.microsoft.com/office/drawing/2014/main" id="{675350B3-AC8A-4F38-A806-26635708E08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074152" y="2924439"/>
            <a:ext cx="914400" cy="914400"/>
          </a:xfrm>
          <a:prstGeom prst="rect">
            <a:avLst/>
          </a:prstGeom>
        </p:spPr>
      </p:pic>
      <p:pic>
        <p:nvPicPr>
          <p:cNvPr id="40" name="Grafik 39" descr="Verbindungen mit einfarbiger Füllung">
            <a:extLst>
              <a:ext uri="{FF2B5EF4-FFF2-40B4-BE49-F238E27FC236}">
                <a16:creationId xmlns:a16="http://schemas.microsoft.com/office/drawing/2014/main" id="{57AA6323-3D01-4954-A3E7-D0D4ADAA416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547585" y="4375116"/>
            <a:ext cx="1294163" cy="1294163"/>
          </a:xfrm>
          <a:prstGeom prst="rect">
            <a:avLst/>
          </a:prstGeom>
        </p:spPr>
      </p:pic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CB24740D-0399-4615-9779-349AC4D87332}"/>
              </a:ext>
            </a:extLst>
          </p:cNvPr>
          <p:cNvCxnSpPr/>
          <p:nvPr/>
        </p:nvCxnSpPr>
        <p:spPr>
          <a:xfrm flipH="1">
            <a:off x="4511040" y="3621024"/>
            <a:ext cx="524256" cy="621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5C49A9D2-B861-47FF-9652-77F698FA0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578" y="831761"/>
            <a:ext cx="8917503" cy="1325563"/>
          </a:xfrm>
          <a:noFill/>
        </p:spPr>
        <p:txBody>
          <a:bodyPr>
            <a:normAutofit/>
          </a:bodyPr>
          <a:lstStyle/>
          <a:p>
            <a:r>
              <a:rPr lang="de-DE" sz="3600" b="1" dirty="0"/>
              <a:t>Usability and </a:t>
            </a:r>
            <a:r>
              <a:rPr lang="de-DE" sz="3600" b="1" dirty="0" err="1"/>
              <a:t>accessibility</a:t>
            </a:r>
            <a:r>
              <a:rPr lang="de-DE" sz="3600" b="1" dirty="0"/>
              <a:t> </a:t>
            </a:r>
            <a:r>
              <a:rPr lang="de-DE" sz="3600" b="1" dirty="0" err="1"/>
              <a:t>for</a:t>
            </a:r>
            <a:r>
              <a:rPr lang="de-DE" sz="3600" b="1" dirty="0"/>
              <a:t> all</a:t>
            </a:r>
            <a:endParaRPr lang="de-AT" sz="4000" b="0" dirty="0">
              <a:solidFill>
                <a:srgbClr val="DE9C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16493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01A73F-1285-2D44-9F0E-520C9A560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027" y="1139687"/>
            <a:ext cx="10389100" cy="5036634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sz="3200" b="1" dirty="0">
                <a:latin typeface="Arial Narrow" panose="020B0606020202030204" pitchFamily="34" charset="0"/>
              </a:rPr>
              <a:t>Intellectual Outputs</a:t>
            </a:r>
            <a:r>
              <a:rPr lang="en-GB" sz="3200" dirty="0">
                <a:latin typeface="Arial Narrow" panose="020B0606020202030204" pitchFamily="34" charset="0"/>
              </a:rPr>
              <a:t>: 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Network-Analyses (O1)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Module for Professionalisation (O2)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Open Educational Resource (O3)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CA401A83-C909-4639-966F-942784E44772}"/>
              </a:ext>
            </a:extLst>
          </p:cNvPr>
          <p:cNvSpPr txBox="1">
            <a:spLocks/>
          </p:cNvSpPr>
          <p:nvPr/>
        </p:nvSpPr>
        <p:spPr>
          <a:xfrm>
            <a:off x="8915400" y="6356352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0910C475-2427-4391-BC44-1998A7104FFC}"/>
              </a:ext>
            </a:extLst>
          </p:cNvPr>
          <p:cNvSpPr txBox="1">
            <a:spLocks/>
          </p:cNvSpPr>
          <p:nvPr/>
        </p:nvSpPr>
        <p:spPr>
          <a:xfrm>
            <a:off x="2543527" y="344613"/>
            <a:ext cx="9437253" cy="93801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2. Goals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2CABFA7-FED3-44EA-949D-911E4DB569F2}"/>
              </a:ext>
            </a:extLst>
          </p:cNvPr>
          <p:cNvSpPr/>
          <p:nvPr/>
        </p:nvSpPr>
        <p:spPr>
          <a:xfrm>
            <a:off x="6889862" y="2102528"/>
            <a:ext cx="4870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Arial Narrow" panose="020B0606020202030204" pitchFamily="34" charset="0"/>
              </a:rPr>
              <a:t>How and why coordination or implementation does or does not work in all levels of the governance system </a:t>
            </a:r>
            <a:r>
              <a:rPr lang="en-GB" sz="2000" dirty="0">
                <a:latin typeface="Arial Narrow" panose="020B0606020202030204" pitchFamily="34" charset="0"/>
              </a:rPr>
              <a:t>(multi-level-analyses of governance).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B603A23-CF6E-48AD-AAB8-2168FC5368E9}"/>
              </a:ext>
            </a:extLst>
          </p:cNvPr>
          <p:cNvSpPr/>
          <p:nvPr/>
        </p:nvSpPr>
        <p:spPr>
          <a:xfrm>
            <a:off x="6889862" y="3909105"/>
            <a:ext cx="48703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 Narrow" panose="020B0606020202030204" pitchFamily="34" charset="0"/>
              </a:rPr>
              <a:t>Finding </a:t>
            </a:r>
            <a:r>
              <a:rPr lang="en-GB" sz="2000" b="1" dirty="0">
                <a:latin typeface="Arial Narrow" panose="020B0606020202030204" pitchFamily="34" charset="0"/>
              </a:rPr>
              <a:t>knowledge and expertise </a:t>
            </a:r>
            <a:r>
              <a:rPr lang="en-GB" sz="2000" dirty="0">
                <a:latin typeface="Arial Narrow" panose="020B0606020202030204" pitchFamily="34" charset="0"/>
              </a:rPr>
              <a:t>that can be shared</a:t>
            </a:r>
            <a:r>
              <a:rPr lang="en-GB" sz="2000" b="1" dirty="0">
                <a:latin typeface="Arial Narrow" panose="020B0606020202030204" pitchFamily="34" charset="0"/>
              </a:rPr>
              <a:t> in networks between stakeholders</a:t>
            </a:r>
            <a:r>
              <a:rPr lang="en-GB" sz="2000" dirty="0">
                <a:latin typeface="Arial Narrow" panose="020B0606020202030204" pitchFamily="34" charset="0"/>
              </a:rPr>
              <a:t> and be </a:t>
            </a:r>
            <a:r>
              <a:rPr lang="en-GB" sz="2000" b="1" dirty="0">
                <a:latin typeface="Arial Narrow" panose="020B0606020202030204" pitchFamily="34" charset="0"/>
              </a:rPr>
              <a:t>implemented in professionalization of stakeholders</a:t>
            </a:r>
            <a:r>
              <a:rPr lang="en-GB" sz="2000" dirty="0">
                <a:latin typeface="Arial Narrow" panose="020B0606020202030204" pitchFamily="34" charset="0"/>
              </a:rPr>
              <a:t> (policy, school-administration, school-boards, principals, ...). </a:t>
            </a:r>
          </a:p>
        </p:txBody>
      </p:sp>
      <p:pic>
        <p:nvPicPr>
          <p:cNvPr id="11" name="Grafik 10" descr="Pfeil: Leichte Kurve">
            <a:extLst>
              <a:ext uri="{FF2B5EF4-FFF2-40B4-BE49-F238E27FC236}">
                <a16:creationId xmlns:a16="http://schemas.microsoft.com/office/drawing/2014/main" id="{1E11A6F1-EC31-4C67-8EE4-F6BC64902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1322" y="4734337"/>
            <a:ext cx="914400" cy="914400"/>
          </a:xfrm>
          <a:prstGeom prst="rect">
            <a:avLst/>
          </a:prstGeom>
        </p:spPr>
      </p:pic>
      <p:pic>
        <p:nvPicPr>
          <p:cNvPr id="12" name="Grafik 11" descr="Pfeil: Leichte Kurve">
            <a:extLst>
              <a:ext uri="{FF2B5EF4-FFF2-40B4-BE49-F238E27FC236}">
                <a16:creationId xmlns:a16="http://schemas.microsoft.com/office/drawing/2014/main" id="{E4F10D12-D773-4A3C-B221-4F9579B15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1322" y="3819937"/>
            <a:ext cx="914400" cy="914400"/>
          </a:xfrm>
          <a:prstGeom prst="rect">
            <a:avLst/>
          </a:prstGeom>
        </p:spPr>
      </p:pic>
      <p:pic>
        <p:nvPicPr>
          <p:cNvPr id="13" name="Grafik 12" descr="Pfeil: Leichte Kurve">
            <a:extLst>
              <a:ext uri="{FF2B5EF4-FFF2-40B4-BE49-F238E27FC236}">
                <a16:creationId xmlns:a16="http://schemas.microsoft.com/office/drawing/2014/main" id="{312EA568-DB12-472E-BD79-87F69BECA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1322" y="249563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76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23A5E1-BDAD-BE40-907A-94BACEDF3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769" y="1605637"/>
            <a:ext cx="10762462" cy="4347265"/>
          </a:xfrm>
        </p:spPr>
        <p:txBody>
          <a:bodyPr>
            <a:noAutofit/>
          </a:bodyPr>
          <a:lstStyle/>
          <a:p>
            <a:r>
              <a:rPr lang="en-GB" sz="2200" dirty="0">
                <a:latin typeface="Arial Narrow" panose="020B0606020202030204" pitchFamily="34" charset="0"/>
              </a:rPr>
              <a:t>How is the “global objective” of inclusive education addressed in </a:t>
            </a:r>
            <a:r>
              <a:rPr lang="en-GB" sz="2200" b="1" dirty="0">
                <a:latin typeface="Arial Narrow" panose="020B0606020202030204" pitchFamily="34" charset="0"/>
              </a:rPr>
              <a:t>four different school administration </a:t>
            </a:r>
            <a:r>
              <a:rPr lang="en-GB" sz="2200" dirty="0">
                <a:latin typeface="Arial Narrow" panose="020B0606020202030204" pitchFamily="34" charset="0"/>
              </a:rPr>
              <a:t>regions of Europe? </a:t>
            </a:r>
          </a:p>
          <a:p>
            <a:r>
              <a:rPr lang="en-GB" sz="2200" dirty="0">
                <a:latin typeface="Arial Narrow" panose="020B0606020202030204" pitchFamily="34" charset="0"/>
              </a:rPr>
              <a:t>How has the (inclusive school) reform impacted structures and organisations?</a:t>
            </a:r>
            <a:endParaRPr lang="de-DE" sz="2200" dirty="0">
              <a:latin typeface="Arial Narrow" panose="020B0606020202030204" pitchFamily="34" charset="0"/>
            </a:endParaRPr>
          </a:p>
          <a:p>
            <a:pPr lvl="0"/>
            <a:r>
              <a:rPr lang="en-GB" sz="2200" b="1" dirty="0">
                <a:latin typeface="Arial Narrow" panose="020B0606020202030204" pitchFamily="34" charset="0"/>
              </a:rPr>
              <a:t>Which interest groups are having an impact on the transformation process on the governance level, and how?</a:t>
            </a:r>
            <a:endParaRPr lang="de-DE" sz="2200" b="1" dirty="0">
              <a:latin typeface="Arial Narrow" panose="020B0606020202030204" pitchFamily="34" charset="0"/>
            </a:endParaRPr>
          </a:p>
          <a:p>
            <a:pPr lvl="0"/>
            <a:r>
              <a:rPr lang="en-GB" sz="2200" dirty="0">
                <a:latin typeface="Arial Narrow" panose="020B0606020202030204" pitchFamily="34" charset="0"/>
              </a:rPr>
              <a:t>How are basic rights (UNCRPD) or the rights of different actors and stakeholders secured and anchored in the governance concept? </a:t>
            </a:r>
            <a:endParaRPr lang="de-DE" sz="2200" dirty="0">
              <a:latin typeface="Arial Narrow" panose="020B0606020202030204" pitchFamily="34" charset="0"/>
            </a:endParaRPr>
          </a:p>
          <a:p>
            <a:pPr lvl="0"/>
            <a:r>
              <a:rPr lang="en-GB" sz="2200" b="1" dirty="0">
                <a:latin typeface="Arial Narrow" panose="020B0606020202030204" pitchFamily="34" charset="0"/>
              </a:rPr>
              <a:t>Which interdependencies, attitudes or communication structures between levels and / or individual actors are influencing the transformation? </a:t>
            </a:r>
            <a:endParaRPr lang="de-DE" sz="2200" b="1" dirty="0">
              <a:latin typeface="Arial Narrow" panose="020B0606020202030204" pitchFamily="34" charset="0"/>
            </a:endParaRPr>
          </a:p>
          <a:p>
            <a:pPr lvl="0"/>
            <a:r>
              <a:rPr lang="en-GB" sz="2200" dirty="0">
                <a:latin typeface="Arial Narrow" panose="020B0606020202030204" pitchFamily="34" charset="0"/>
              </a:rPr>
              <a:t>How has the reform process, the network structure, the communication have to be shaped? </a:t>
            </a:r>
            <a:endParaRPr lang="de-DE" sz="2200" dirty="0">
              <a:latin typeface="Arial Narrow" panose="020B0606020202030204" pitchFamily="34" charset="0"/>
            </a:endParaRPr>
          </a:p>
          <a:p>
            <a:pPr lvl="0"/>
            <a:r>
              <a:rPr lang="en-GB" sz="2200" dirty="0">
                <a:latin typeface="Arial Narrow" panose="020B0606020202030204" pitchFamily="34" charset="0"/>
              </a:rPr>
              <a:t>How can governance strategies be developed and implemented, that are supporting inclusive education development?</a:t>
            </a:r>
            <a:endParaRPr lang="de-DE" sz="2200" dirty="0">
              <a:latin typeface="Arial Narrow" panose="020B0606020202030204" pitchFamily="34" charset="0"/>
            </a:endParaRPr>
          </a:p>
          <a:p>
            <a:endParaRPr lang="en-GB" sz="2200" dirty="0">
              <a:latin typeface="Arial Narrow" panose="020B0606020202030204" pitchFamily="34" charset="0"/>
            </a:endParaRP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43152E24-34B8-4A1B-8BE3-0F6BFFE6AAE0}"/>
              </a:ext>
            </a:extLst>
          </p:cNvPr>
          <p:cNvSpPr txBox="1">
            <a:spLocks/>
          </p:cNvSpPr>
          <p:nvPr/>
        </p:nvSpPr>
        <p:spPr>
          <a:xfrm>
            <a:off x="8915400" y="6356352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2EF7FB9F-DDAF-4CF3-A028-CD9EAB52811E}"/>
              </a:ext>
            </a:extLst>
          </p:cNvPr>
          <p:cNvSpPr txBox="1">
            <a:spLocks/>
          </p:cNvSpPr>
          <p:nvPr/>
        </p:nvSpPr>
        <p:spPr>
          <a:xfrm>
            <a:off x="2632426" y="204294"/>
            <a:ext cx="9437253" cy="93801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2. </a:t>
            </a:r>
            <a:r>
              <a:rPr lang="de-DE" sz="4000" b="1" dirty="0" err="1">
                <a:solidFill>
                  <a:srgbClr val="E59900"/>
                </a:solidFill>
                <a:latin typeface="Arial Narrow" panose="020B0606020202030204" pitchFamily="34" charset="0"/>
              </a:rPr>
              <a:t>What</a:t>
            </a:r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7315852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DE22615-17AE-4D94-98C4-EC4B461E4B7D}"/>
              </a:ext>
            </a:extLst>
          </p:cNvPr>
          <p:cNvSpPr txBox="1">
            <a:spLocks/>
          </p:cNvSpPr>
          <p:nvPr/>
        </p:nvSpPr>
        <p:spPr>
          <a:xfrm>
            <a:off x="720080" y="1951040"/>
            <a:ext cx="10919791" cy="4770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To </a:t>
            </a:r>
            <a:r>
              <a:rPr lang="en-GB" b="1" dirty="0">
                <a:latin typeface="Arial Narrow" panose="020B0606020202030204" pitchFamily="34" charset="0"/>
              </a:rPr>
              <a:t>improve</a:t>
            </a:r>
            <a:r>
              <a:rPr lang="en-GB" dirty="0">
                <a:latin typeface="Arial Narrow" panose="020B0606020202030204" pitchFamily="34" charset="0"/>
              </a:rPr>
              <a:t> transnational, inter-level and inter-actor cooperation in the field of educational governance of inclusive education reforms. </a:t>
            </a:r>
            <a:endParaRPr lang="es-ES" dirty="0"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To </a:t>
            </a:r>
            <a:r>
              <a:rPr lang="en-GB" b="1" dirty="0">
                <a:latin typeface="Arial Narrow" panose="020B0606020202030204" pitchFamily="34" charset="0"/>
              </a:rPr>
              <a:t>empower</a:t>
            </a:r>
            <a:r>
              <a:rPr lang="en-GB" dirty="0">
                <a:latin typeface="Arial Narrow" panose="020B0606020202030204" pitchFamily="34" charset="0"/>
              </a:rPr>
              <a:t> relevant agents and stakeholders in the European education systems.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To </a:t>
            </a:r>
            <a:r>
              <a:rPr lang="en-GB" b="1" dirty="0">
                <a:latin typeface="Arial Narrow" panose="020B0606020202030204" pitchFamily="34" charset="0"/>
              </a:rPr>
              <a:t>initiate actions </a:t>
            </a:r>
            <a:r>
              <a:rPr lang="en-GB" dirty="0">
                <a:latin typeface="Arial Narrow" panose="020B0606020202030204" pitchFamily="34" charset="0"/>
              </a:rPr>
              <a:t>towards an inclusive education reform in school systems by understanding the means of efficient and effective governance strategies.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 Narrow" panose="020B0606020202030204" pitchFamily="34" charset="0"/>
              </a:rPr>
              <a:t>To </a:t>
            </a:r>
            <a:r>
              <a:rPr lang="en-GB" b="1" dirty="0">
                <a:latin typeface="Arial Narrow" panose="020B0606020202030204" pitchFamily="34" charset="0"/>
              </a:rPr>
              <a:t>benefit from </a:t>
            </a:r>
            <a:r>
              <a:rPr lang="en-GB" dirty="0">
                <a:latin typeface="Arial Narrow" panose="020B0606020202030204" pitchFamily="34" charset="0"/>
              </a:rPr>
              <a:t>a greater awareness of the challenges and options and underlying obstacles in the </a:t>
            </a:r>
            <a:r>
              <a:rPr lang="en-GB" b="1" dirty="0">
                <a:latin typeface="Arial Narrow" panose="020B0606020202030204" pitchFamily="34" charset="0"/>
              </a:rPr>
              <a:t>governance</a:t>
            </a:r>
            <a:r>
              <a:rPr lang="en-GB" dirty="0">
                <a:latin typeface="Arial Narrow" panose="020B0606020202030204" pitchFamily="34" charset="0"/>
              </a:rPr>
              <a:t> of the whole system.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1F24F2C8-955F-4726-A4CB-7EF7A6EC7D3A}"/>
              </a:ext>
            </a:extLst>
          </p:cNvPr>
          <p:cNvSpPr txBox="1">
            <a:spLocks/>
          </p:cNvSpPr>
          <p:nvPr/>
        </p:nvSpPr>
        <p:spPr>
          <a:xfrm>
            <a:off x="8915400" y="6356352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29734AF1-E5A5-40D4-B6EC-A61511491E63}"/>
              </a:ext>
            </a:extLst>
          </p:cNvPr>
          <p:cNvSpPr txBox="1">
            <a:spLocks/>
          </p:cNvSpPr>
          <p:nvPr/>
        </p:nvSpPr>
        <p:spPr>
          <a:xfrm>
            <a:off x="2568926" y="282776"/>
            <a:ext cx="9437253" cy="93801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2. </a:t>
            </a:r>
            <a:r>
              <a:rPr lang="de-DE" sz="4000" b="1" dirty="0" err="1">
                <a:solidFill>
                  <a:srgbClr val="E59900"/>
                </a:solidFill>
                <a:latin typeface="Arial Narrow" panose="020B0606020202030204" pitchFamily="34" charset="0"/>
              </a:rPr>
              <a:t>Why</a:t>
            </a:r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4018968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FFD0FA-1FD8-664A-B199-56486FE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06" y="1711683"/>
            <a:ext cx="7156503" cy="3434633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Parliament / State Ministry 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Upper School Administration/ Department of Education/ Education Directory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Lower School-Administration/ Educational Inspection (Regional)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Educational services (for example: psycho-pedagogical </a:t>
            </a:r>
            <a:br>
              <a:rPr lang="en-US" sz="1800" dirty="0">
                <a:latin typeface="Arial Narrow" panose="020B0606020202030204" pitchFamily="34" charset="0"/>
              </a:rPr>
            </a:br>
            <a:r>
              <a:rPr lang="en-US" sz="1800" dirty="0">
                <a:latin typeface="Arial Narrow" panose="020B0606020202030204" pitchFamily="34" charset="0"/>
              </a:rPr>
              <a:t>counselling teams and pedagogical resource </a:t>
            </a:r>
            <a:r>
              <a:rPr lang="en-US" sz="1800" dirty="0" err="1">
                <a:latin typeface="Arial Narrow" panose="020B0606020202030204" pitchFamily="34" charset="0"/>
              </a:rPr>
              <a:t>centres</a:t>
            </a:r>
            <a:r>
              <a:rPr lang="en-US" sz="1800" dirty="0">
                <a:latin typeface="Arial Narrow" panose="020B0606020202030204" pitchFamily="34" charset="0"/>
              </a:rPr>
              <a:t>)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School and teacher management institutions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Parents' associations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Student associations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Associations related to inclusive education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Teacher education and training institutions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Principals from schools, which are working inclusively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Teacher/s from schools, which are working inclusively</a:t>
            </a:r>
            <a:endParaRPr lang="de-DE" sz="1800" dirty="0">
              <a:latin typeface="Arial Narrow" panose="020B0606020202030204" pitchFamily="34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Arial Narrow" panose="020B0606020202030204" pitchFamily="34" charset="0"/>
              </a:rPr>
              <a:t>Welfare institutions (as far as they are involved </a:t>
            </a:r>
            <a:br>
              <a:rPr lang="en-US" sz="1800" dirty="0">
                <a:latin typeface="Arial Narrow" panose="020B0606020202030204" pitchFamily="34" charset="0"/>
              </a:rPr>
            </a:br>
            <a:r>
              <a:rPr lang="en-US" sz="1800" dirty="0">
                <a:latin typeface="Arial Narrow" panose="020B0606020202030204" pitchFamily="34" charset="0"/>
              </a:rPr>
              <a:t>into the resource management or financial aid for the schools)</a:t>
            </a:r>
            <a:endParaRPr lang="de-DE" sz="1800" dirty="0">
              <a:latin typeface="Arial Narrow" panose="020B0606020202030204" pitchFamily="34" charset="0"/>
            </a:endParaRPr>
          </a:p>
          <a:p>
            <a:endParaRPr lang="en-GB" sz="2000" dirty="0">
              <a:latin typeface="Arial Narrow" panose="020B0606020202030204" pitchFamily="34" charset="0"/>
            </a:endParaRP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13DEF34D-D47B-44C1-9CC0-5BE16E73B511}"/>
              </a:ext>
            </a:extLst>
          </p:cNvPr>
          <p:cNvSpPr txBox="1">
            <a:spLocks/>
          </p:cNvSpPr>
          <p:nvPr/>
        </p:nvSpPr>
        <p:spPr>
          <a:xfrm>
            <a:off x="8915400" y="6082485"/>
            <a:ext cx="284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FE16462F-0623-411B-87FB-D09229F25E1A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ED910A4-6AD0-420C-97DE-5FB372DDF0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43" y="1480790"/>
            <a:ext cx="4249057" cy="4249057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67BE8C3-8900-4C53-A9BE-E04EAA8C5D4A}"/>
              </a:ext>
            </a:extLst>
          </p:cNvPr>
          <p:cNvSpPr txBox="1">
            <a:spLocks/>
          </p:cNvSpPr>
          <p:nvPr/>
        </p:nvSpPr>
        <p:spPr>
          <a:xfrm>
            <a:off x="8915400" y="5400403"/>
            <a:ext cx="2761749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i="1" dirty="0">
                <a:latin typeface="Arial Narrow" panose="020B0606020202030204" pitchFamily="34" charset="0"/>
              </a:rPr>
              <a:t>Image: Cavaliere 2023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266D8932-8ADC-400F-A4E7-85CC6897BB6F}"/>
              </a:ext>
            </a:extLst>
          </p:cNvPr>
          <p:cNvSpPr txBox="1">
            <a:spLocks/>
          </p:cNvSpPr>
          <p:nvPr/>
        </p:nvSpPr>
        <p:spPr>
          <a:xfrm>
            <a:off x="2543527" y="344613"/>
            <a:ext cx="9437253" cy="93801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4000" b="1" dirty="0">
                <a:solidFill>
                  <a:srgbClr val="E59900"/>
                </a:solidFill>
                <a:latin typeface="Arial Narrow" panose="020B0606020202030204" pitchFamily="34" charset="0"/>
              </a:rPr>
              <a:t>2. Who?</a:t>
            </a:r>
          </a:p>
        </p:txBody>
      </p:sp>
    </p:spTree>
    <p:extLst>
      <p:ext uri="{BB962C8B-B14F-4D97-AF65-F5344CB8AC3E}">
        <p14:creationId xmlns:p14="http://schemas.microsoft.com/office/powerpoint/2010/main" val="206930074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16A55A-B79C-485D-AB47-DFC0A56C2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820" y="1700808"/>
            <a:ext cx="11521280" cy="2913869"/>
          </a:xfrm>
        </p:spPr>
        <p:txBody>
          <a:bodyPr/>
          <a:lstStyle/>
          <a:p>
            <a:pPr marL="0" indent="0" algn="just">
              <a:buNone/>
            </a:pPr>
            <a:r>
              <a:rPr lang="en-US"/>
              <a:t>The project focus is on </a:t>
            </a:r>
            <a:r>
              <a:rPr lang="en-US" b="1"/>
              <a:t>network analyses </a:t>
            </a:r>
            <a:r>
              <a:rPr lang="en-US"/>
              <a:t>and involvement of all relevant actors and stakeholders in the context of inclusive education transformation processes and ongoing reform efforts in the participating countries. </a:t>
            </a:r>
          </a:p>
          <a:p>
            <a:pPr marL="0" indent="0" algn="just">
              <a:buNone/>
            </a:pPr>
            <a:r>
              <a:rPr lang="en-US"/>
              <a:t>The governance </a:t>
            </a:r>
            <a:r>
              <a:rPr lang="en-US" b="1"/>
              <a:t>constellations, processes, coordination </a:t>
            </a:r>
            <a:r>
              <a:rPr lang="en-US"/>
              <a:t>e.g., and the </a:t>
            </a:r>
            <a:r>
              <a:rPr lang="en-US" b="1"/>
              <a:t>individual experiences of the actors involved </a:t>
            </a:r>
            <a:r>
              <a:rPr lang="en-US"/>
              <a:t>will be analyzed and compared.</a:t>
            </a:r>
            <a:endParaRPr lang="de-AT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DEBB9EE-81EC-4903-95D8-C35685B6083F}"/>
              </a:ext>
            </a:extLst>
          </p:cNvPr>
          <p:cNvSpPr txBox="1">
            <a:spLocks/>
          </p:cNvSpPr>
          <p:nvPr/>
        </p:nvSpPr>
        <p:spPr>
          <a:xfrm>
            <a:off x="263352" y="238808"/>
            <a:ext cx="11521280" cy="1325563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b="1" kern="1200" dirty="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dirty="0">
                <a:latin typeface="Arial Narrow" panose="020B0606020202030204" pitchFamily="34" charset="0"/>
              </a:rPr>
              <a:t>O2 – Curricular activities</a:t>
            </a:r>
            <a:endParaRPr lang="en-GB" sz="4800" dirty="0">
              <a:latin typeface="Arial Narrow" panose="020B0606020202030204" pitchFamily="34" charset="0"/>
            </a:endParaRPr>
          </a:p>
        </p:txBody>
      </p:sp>
      <p:graphicFrame>
        <p:nvGraphicFramePr>
          <p:cNvPr id="5" name="Inhaltsplatzhalter 5">
            <a:extLst>
              <a:ext uri="{FF2B5EF4-FFF2-40B4-BE49-F238E27FC236}">
                <a16:creationId xmlns:a16="http://schemas.microsoft.com/office/drawing/2014/main" id="{334CBD73-5F8C-48B6-9D7D-B64B8C5F94CA}"/>
              </a:ext>
            </a:extLst>
          </p:cNvPr>
          <p:cNvGraphicFramePr>
            <a:graphicFrameLocks/>
          </p:cNvGraphicFramePr>
          <p:nvPr/>
        </p:nvGraphicFramePr>
        <p:xfrm>
          <a:off x="193964" y="4553696"/>
          <a:ext cx="11804072" cy="19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1868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EFC0D-F4CA-BBAD-7DDE-8386CB0E1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982" y="6165304"/>
            <a:ext cx="9492011" cy="846886"/>
          </a:xfrm>
          <a:noFill/>
        </p:spPr>
        <p:txBody>
          <a:bodyPr>
            <a:noAutofit/>
          </a:bodyPr>
          <a:lstStyle/>
          <a:p>
            <a:br>
              <a:rPr lang="en-GB" sz="2000" b="0">
                <a:solidFill>
                  <a:schemeClr val="tx1"/>
                </a:solidFill>
                <a:latin typeface="+mn-lt"/>
              </a:rPr>
            </a:br>
            <a:r>
              <a:rPr lang="en-GB" sz="2000" b="0">
                <a:solidFill>
                  <a:schemeClr val="tx1"/>
                </a:solidFill>
                <a:latin typeface="+mn-lt"/>
              </a:rPr>
              <a:t>Dimensions of governance processes (Ebersold &amp; Meijer 2016; EU Commission 2018)</a:t>
            </a:r>
            <a:endParaRPr lang="de-DE" sz="2000" b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FB4C3ED0-F4B0-CCAF-0922-7945024217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5255696"/>
              </p:ext>
            </p:extLst>
          </p:nvPr>
        </p:nvGraphicFramePr>
        <p:xfrm>
          <a:off x="-528736" y="1787918"/>
          <a:ext cx="5835835" cy="4529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el 1">
            <a:extLst>
              <a:ext uri="{FF2B5EF4-FFF2-40B4-BE49-F238E27FC236}">
                <a16:creationId xmlns:a16="http://schemas.microsoft.com/office/drawing/2014/main" id="{DC4A24D1-F0DC-49B8-BAAA-045686247D8D}"/>
              </a:ext>
            </a:extLst>
          </p:cNvPr>
          <p:cNvSpPr txBox="1">
            <a:spLocks/>
          </p:cNvSpPr>
          <p:nvPr/>
        </p:nvSpPr>
        <p:spPr>
          <a:xfrm>
            <a:off x="2237669" y="158196"/>
            <a:ext cx="9865096" cy="1325563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b="1" kern="1200" dirty="0">
                <a:solidFill>
                  <a:srgbClr val="DE9C00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AT" sz="3600"/>
              <a:t>10:30 Conclusion templates (partners)	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37C8D16-711E-42BE-8648-1191BD05CE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3424" y="1694832"/>
            <a:ext cx="5839702" cy="4715974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FD13E365-6056-456F-B835-DBAC7D3FA850}"/>
              </a:ext>
            </a:extLst>
          </p:cNvPr>
          <p:cNvSpPr/>
          <p:nvPr/>
        </p:nvSpPr>
        <p:spPr>
          <a:xfrm>
            <a:off x="7923155" y="2025556"/>
            <a:ext cx="2160240" cy="3746692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98E84756-318F-4320-98FA-DE9114D05D16}"/>
              </a:ext>
            </a:extLst>
          </p:cNvPr>
          <p:cNvCxnSpPr>
            <a:cxnSpLocks/>
          </p:cNvCxnSpPr>
          <p:nvPr/>
        </p:nvCxnSpPr>
        <p:spPr>
          <a:xfrm>
            <a:off x="4655840" y="2115144"/>
            <a:ext cx="3384376" cy="8098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A2707EF7-9DA2-4725-848D-A31E6C1F8457}"/>
              </a:ext>
            </a:extLst>
          </p:cNvPr>
          <p:cNvCxnSpPr>
            <a:cxnSpLocks/>
          </p:cNvCxnSpPr>
          <p:nvPr/>
        </p:nvCxnSpPr>
        <p:spPr>
          <a:xfrm flipV="1">
            <a:off x="4583832" y="4052819"/>
            <a:ext cx="3332233" cy="2512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8DB59440-7175-46CC-B00E-AD2675DE8805}"/>
              </a:ext>
            </a:extLst>
          </p:cNvPr>
          <p:cNvCxnSpPr>
            <a:cxnSpLocks/>
          </p:cNvCxnSpPr>
          <p:nvPr/>
        </p:nvCxnSpPr>
        <p:spPr>
          <a:xfrm flipV="1">
            <a:off x="4534777" y="4534685"/>
            <a:ext cx="3453296" cy="18446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A951FAF5-EDBF-4E6A-BF7C-2842E1623878}"/>
              </a:ext>
            </a:extLst>
          </p:cNvPr>
          <p:cNvCxnSpPr>
            <a:cxnSpLocks/>
          </p:cNvCxnSpPr>
          <p:nvPr/>
        </p:nvCxnSpPr>
        <p:spPr>
          <a:xfrm flipV="1">
            <a:off x="4655840" y="4822634"/>
            <a:ext cx="3384376" cy="49817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CD93334C-AE3A-4F26-877D-3B3AB8964458}"/>
              </a:ext>
            </a:extLst>
          </p:cNvPr>
          <p:cNvCxnSpPr>
            <a:cxnSpLocks/>
          </p:cNvCxnSpPr>
          <p:nvPr/>
        </p:nvCxnSpPr>
        <p:spPr>
          <a:xfrm flipV="1">
            <a:off x="4655840" y="5112203"/>
            <a:ext cx="3536776" cy="87681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A52DF047-C2E2-42DA-9CD7-29841FF68AE8}"/>
              </a:ext>
            </a:extLst>
          </p:cNvPr>
          <p:cNvCxnSpPr>
            <a:cxnSpLocks/>
          </p:cNvCxnSpPr>
          <p:nvPr/>
        </p:nvCxnSpPr>
        <p:spPr>
          <a:xfrm>
            <a:off x="4636501" y="2773434"/>
            <a:ext cx="3288273" cy="59605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02C21558-9CDE-4B21-BEA0-95D6E031C127}"/>
              </a:ext>
            </a:extLst>
          </p:cNvPr>
          <p:cNvCxnSpPr>
            <a:cxnSpLocks/>
          </p:cNvCxnSpPr>
          <p:nvPr/>
        </p:nvCxnSpPr>
        <p:spPr>
          <a:xfrm>
            <a:off x="4654373" y="3406707"/>
            <a:ext cx="3285426" cy="22396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fik 30">
            <a:extLst>
              <a:ext uri="{FF2B5EF4-FFF2-40B4-BE49-F238E27FC236}">
                <a16:creationId xmlns:a16="http://schemas.microsoft.com/office/drawing/2014/main" id="{9AEC3C21-3CD5-4CE4-BF3C-5007A8614B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788" b="89980" l="10000" r="90000">
                        <a14:foregroundMark x1="20273" y1="6869" x2="20273" y2="6869"/>
                        <a14:foregroundMark x1="24182" y1="3152" x2="24848" y2="2949"/>
                        <a14:foregroundMark x1="26515" y1="2788" x2="26515" y2="2788"/>
                        <a14:foregroundMark x1="60697" y1="2949" x2="60697" y2="2949"/>
                        <a14:foregroundMark x1="60697" y1="2949" x2="60697" y2="2949"/>
                        <a14:foregroundMark x1="57909" y1="2788" x2="57909" y2="2788"/>
                        <a14:foregroundMark x1="57909" y1="2788" x2="57909" y2="27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8302">
            <a:off x="4244512" y="2980709"/>
            <a:ext cx="3040043" cy="228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24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227C7-A452-42F2-9EE6-563C455E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Curriculum: </a:t>
            </a:r>
            <a:r>
              <a:rPr lang="de-AT" dirty="0" err="1"/>
              <a:t>Findings</a:t>
            </a:r>
            <a:r>
              <a:rPr lang="de-AT" dirty="0"/>
              <a:t> O1</a:t>
            </a:r>
          </a:p>
        </p:txBody>
      </p:sp>
      <p:pic>
        <p:nvPicPr>
          <p:cNvPr id="3074" name="Grafik 5">
            <a:extLst>
              <a:ext uri="{FF2B5EF4-FFF2-40B4-BE49-F238E27FC236}">
                <a16:creationId xmlns:a16="http://schemas.microsoft.com/office/drawing/2014/main" id="{10829D38-F120-4B5C-841F-54476AAA8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123" y="1556792"/>
            <a:ext cx="5138091" cy="51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1340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FB21D7-2A77-4C46-8249-EAA11D9F0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NEW: Community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development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EA28E5E-2186-468C-8838-0EF8DED31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570" y="1556792"/>
            <a:ext cx="7270046" cy="484352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44EA762-C6FD-41B7-8137-62B74AA39F46}"/>
              </a:ext>
            </a:extLst>
          </p:cNvPr>
          <p:cNvSpPr txBox="1"/>
          <p:nvPr/>
        </p:nvSpPr>
        <p:spPr>
          <a:xfrm rot="16200000">
            <a:off x="8814783" y="29855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dirty="0"/>
              <a:t>https://www.instagram.com/governanceined/</a:t>
            </a:r>
          </a:p>
        </p:txBody>
      </p:sp>
    </p:spTree>
    <p:extLst>
      <p:ext uri="{BB962C8B-B14F-4D97-AF65-F5344CB8AC3E}">
        <p14:creationId xmlns:p14="http://schemas.microsoft.com/office/powerpoint/2010/main" val="266442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7b3bc5-1f38-4d35-8fd5-780fa8daf2b5" xsi:nil="true"/>
    <lcf76f155ced4ddcb4097134ff3c332f xmlns="c547b989-e985-4950-a58d-940077eab7fc">
      <Terms xmlns="http://schemas.microsoft.com/office/infopath/2007/PartnerControls"/>
    </lcf76f155ced4ddcb4097134ff3c332f>
    <SharedWithUsers xmlns="787b3bc5-1f38-4d35-8fd5-780fa8daf2b5">
      <UserInfo>
        <DisplayName>Mitglieder von Projekt_GovInEd</DisplayName>
        <AccountId>7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E5F75D982BD8644AC88E6E04D050226" ma:contentTypeVersion="17" ma:contentTypeDescription="Ein neues Dokument erstellen." ma:contentTypeScope="" ma:versionID="1eb943faadb0a68b0bc6f4d5c9854a33">
  <xsd:schema xmlns:xsd="http://www.w3.org/2001/XMLSchema" xmlns:xs="http://www.w3.org/2001/XMLSchema" xmlns:p="http://schemas.microsoft.com/office/2006/metadata/properties" xmlns:ns2="c547b989-e985-4950-a58d-940077eab7fc" xmlns:ns3="787b3bc5-1f38-4d35-8fd5-780fa8daf2b5" targetNamespace="http://schemas.microsoft.com/office/2006/metadata/properties" ma:root="true" ma:fieldsID="c781efc707612de8de2dcafd4e9c72b9" ns2:_="" ns3:_="">
    <xsd:import namespace="c547b989-e985-4950-a58d-940077eab7fc"/>
    <xsd:import namespace="787b3bc5-1f38-4d35-8fd5-780fa8daf2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47b989-e985-4950-a58d-940077eab7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d48c7d5d-796f-4ed7-993f-dd4a43fdd23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7b3bc5-1f38-4d35-8fd5-780fa8daf2b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f8b0e5f-899e-43a5-9d77-ab5cce23104b}" ma:internalName="TaxCatchAll" ma:showField="CatchAllData" ma:web="787b3bc5-1f38-4d35-8fd5-780fa8daf2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4DA974-E7A8-4BFD-A069-664FEABEEF1E}">
  <ds:schemaRefs>
    <ds:schemaRef ds:uri="787b3bc5-1f38-4d35-8fd5-780fa8daf2b5"/>
    <ds:schemaRef ds:uri="c547b989-e985-4950-a58d-940077eab7f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0719CCA-D1B5-484F-9A1E-9D89CD095B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710013-9D71-44EE-982B-98393F0540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47b989-e985-4950-a58d-940077eab7fc"/>
    <ds:schemaRef ds:uri="787b3bc5-1f38-4d35-8fd5-780fa8daf2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712</Words>
  <Application>Microsoft Office PowerPoint</Application>
  <PresentationFormat>Breitbild</PresentationFormat>
  <Paragraphs>91</Paragraphs>
  <Slides>12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Trebuchet MS</vt:lpstr>
      <vt:lpstr>Office</vt:lpstr>
      <vt:lpstr>Governance In(clusive) Education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Dimensions of governance processes (Ebersold &amp; Meijer 2016; EU Commission 2018)</vt:lpstr>
      <vt:lpstr>Curriculum: Findings O1</vt:lpstr>
      <vt:lpstr>NEW: Community of development</vt:lpstr>
      <vt:lpstr>www.govined.eu</vt:lpstr>
      <vt:lpstr>PowerPoint-Präsentation</vt:lpstr>
      <vt:lpstr>Usability and accessibility for 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Silvia Kopp-Sixt</dc:creator>
  <cp:lastModifiedBy>Kopp-Sixt Silvia Maria</cp:lastModifiedBy>
  <cp:revision>24</cp:revision>
  <cp:lastPrinted>2022-09-21T13:50:50Z</cp:lastPrinted>
  <dcterms:created xsi:type="dcterms:W3CDTF">2021-11-02T12:54:13Z</dcterms:created>
  <dcterms:modified xsi:type="dcterms:W3CDTF">2024-03-07T06:12:32Z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0x010100CE5F75D982BD8644AC88E6E04D050226</vt:lpwstr>
  </property>
  <property fmtid="{D5CDD505-2E9C-101B-9397-08002B2CF9AE}" pid="3" name="MediaServiceImageTags">
    <vt:lpwstr/>
  </property>
</Properties>
</file>