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3" r:id="rId1"/>
  </p:sldMasterIdLst>
  <p:notesMasterIdLst>
    <p:notesMasterId r:id="rId3"/>
  </p:notesMasterIdLst>
  <p:handoutMasterIdLst>
    <p:handoutMasterId r:id="rId4"/>
  </p:handoutMasterIdLst>
  <p:sldIdLst>
    <p:sldId id="283" r:id="rId2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98">
          <p15:clr>
            <a:srgbClr val="A4A3A4"/>
          </p15:clr>
        </p15:guide>
        <p15:guide id="2" orient="horz" pos="3869">
          <p15:clr>
            <a:srgbClr val="A4A3A4"/>
          </p15:clr>
        </p15:guide>
        <p15:guide id="3" pos="345">
          <p15:clr>
            <a:srgbClr val="A4A3A4"/>
          </p15:clr>
        </p15:guide>
        <p15:guide id="4" pos="536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agner Doris" initials="WD" lastIdx="8" clrIdx="0">
    <p:extLst>
      <p:ext uri="{19B8F6BF-5375-455C-9EA6-DF929625EA0E}">
        <p15:presenceInfo xmlns:p15="http://schemas.microsoft.com/office/powerpoint/2012/main" userId="Wagner Doris" providerId="None"/>
      </p:ext>
    </p:extLst>
  </p:cmAuthor>
  <p:cmAuthor id="2" name="Gullner Barbara" initials="GB" lastIdx="1" clrIdx="1">
    <p:extLst>
      <p:ext uri="{19B8F6BF-5375-455C-9EA6-DF929625EA0E}">
        <p15:presenceInfo xmlns:p15="http://schemas.microsoft.com/office/powerpoint/2012/main" userId="Gullner Barbara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BF6FF"/>
    <a:srgbClr val="BDE3FF"/>
    <a:srgbClr val="CBDEF1"/>
    <a:srgbClr val="E4EEF8"/>
    <a:srgbClr val="5C9DD8"/>
    <a:srgbClr val="F1F7F9"/>
    <a:srgbClr val="C5DCF1"/>
    <a:srgbClr val="A8E2A8"/>
    <a:srgbClr val="339933"/>
    <a:srgbClr val="D9F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D7B26C5-4107-4FEC-AEDC-1716B250A1EF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ittlere Formatvorlage 1 - Akz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1FECB4D8-DB02-4DC6-A0A2-4F2EBAE1DC90}" styleName="Mittlere Formatvorlage 1 - Akz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Helle Formatvorlag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7AC3CCA-C797-4891-BE02-D94E43425B78}" styleName="Mittlere Formatvorlag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6395" autoAdjust="0"/>
  </p:normalViewPr>
  <p:slideViewPr>
    <p:cSldViewPr snapToGrid="0" snapToObjects="1">
      <p:cViewPr>
        <p:scale>
          <a:sx n="100" d="100"/>
          <a:sy n="100" d="100"/>
        </p:scale>
        <p:origin x="2274" y="684"/>
      </p:cViewPr>
      <p:guideLst>
        <p:guide orient="horz" pos="698"/>
        <p:guide orient="horz" pos="3869"/>
        <p:guide pos="345"/>
        <p:guide pos="5366"/>
      </p:guideLst>
    </p:cSldViewPr>
  </p:slideViewPr>
  <p:outlineViewPr>
    <p:cViewPr>
      <p:scale>
        <a:sx n="33" d="100"/>
        <a:sy n="33" d="100"/>
      </p:scale>
      <p:origin x="36" y="487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00" d="100"/>
          <a:sy n="100" d="100"/>
        </p:scale>
        <p:origin x="2419" y="6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2016" y="9430306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A4F87B00-D7D7-4E73-88E5-5DF5797B2681}" type="datetimeFigureOut">
              <a:rPr lang="de-AT" smtClean="0"/>
              <a:t>02.04.2025</a:t>
            </a:fld>
            <a:endParaRPr lang="de-A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3"/>
          </p:nvPr>
        </p:nvSpPr>
        <p:spPr>
          <a:xfrm>
            <a:off x="2945659" y="9428583"/>
            <a:ext cx="904784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algn="ctr"/>
            <a:fld id="{1BCACBB0-6C6B-4B3E-B6E6-54B62284C21B}" type="slidenum">
              <a:rPr lang="de-AT" smtClean="0"/>
              <a:pPr algn="ctr"/>
              <a:t>‹Nr.›</a:t>
            </a:fld>
            <a:endParaRPr lang="de-AT" dirty="0"/>
          </a:p>
        </p:txBody>
      </p:sp>
      <p:pic>
        <p:nvPicPr>
          <p:cNvPr id="7" name="Grafik 6" descr="Bundesministerium für Bildung, Wissenschaft und Forschu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66"/>
          <a:stretch/>
        </p:blipFill>
        <p:spPr bwMode="auto">
          <a:xfrm>
            <a:off x="5253900" y="432000"/>
            <a:ext cx="1476000" cy="34044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33474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2016" y="9428582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 anchorCtr="0"/>
          <a:lstStyle>
            <a:lvl1pPr algn="r">
              <a:defRPr sz="1200"/>
            </a:lvl1pPr>
          </a:lstStyle>
          <a:p>
            <a:fld id="{64F923B6-97FF-4AF0-A17D-1758840DBBE2}" type="datetimeFigureOut">
              <a:rPr lang="de-AT" smtClean="0"/>
              <a:t>02.04.2025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11188" y="674688"/>
            <a:ext cx="5575300" cy="41814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854894" y="4963319"/>
            <a:ext cx="5090351" cy="421882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AT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2945659" y="9428582"/>
            <a:ext cx="904784" cy="49805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200"/>
            </a:lvl1pPr>
          </a:lstStyle>
          <a:p>
            <a:fld id="{F0A5DA3B-92D6-4D4B-9895-D15CB563B5E4}" type="slidenum">
              <a:rPr lang="de-AT" smtClean="0"/>
              <a:pPr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136113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spcBef>
        <a:spcPts val="200"/>
      </a:spcBef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396000" indent="-171450" algn="l" defTabSz="914400" rtl="0" eaLnBrk="1" latinLnBrk="0" hangingPunct="1">
      <a:spcBef>
        <a:spcPts val="200"/>
      </a:spcBef>
      <a:buFont typeface="Arial" pitchFamily="34" charset="0"/>
      <a:buChar char="•"/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792000" indent="-171450" algn="l" defTabSz="914400" rtl="0" eaLnBrk="1" latinLnBrk="0" hangingPunct="1">
      <a:spcBef>
        <a:spcPts val="200"/>
      </a:spcBef>
      <a:buFont typeface="Courier New" pitchFamily="49" charset="0"/>
      <a:buChar char="o"/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188000" indent="-171450" algn="l" defTabSz="914400" rtl="0" eaLnBrk="1" latinLnBrk="0" hangingPunct="1">
      <a:spcBef>
        <a:spcPts val="200"/>
      </a:spcBef>
      <a:buFont typeface="Wingdings" pitchFamily="2" charset="2"/>
      <a:buChar char="§"/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584000" indent="-171450" algn="l" defTabSz="914400" rtl="0" eaLnBrk="1" latinLnBrk="0" hangingPunct="1">
      <a:spcBef>
        <a:spcPts val="200"/>
      </a:spcBef>
      <a:buFont typeface="Symbol" pitchFamily="18" charset="2"/>
      <a:buChar char="-"/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2"/>
          <p:cNvSpPr/>
          <p:nvPr userDrawn="1"/>
        </p:nvSpPr>
        <p:spPr>
          <a:xfrm>
            <a:off x="1" y="1148400"/>
            <a:ext cx="9144000" cy="57096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82945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40680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2"/>
            <a:ext cx="814522" cy="2667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877669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40002" y="1955076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/>
              <a:t>01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647826" y="2056965"/>
            <a:ext cx="2335452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540002" y="3332300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/>
              <a:t>02</a:t>
            </a:r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647826" y="3440423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5" name="Textplatzhalter 6"/>
          <p:cNvSpPr>
            <a:spLocks noGrp="1"/>
          </p:cNvSpPr>
          <p:nvPr>
            <p:ph type="body" sz="quarter" idx="20" hasCustomPrompt="1"/>
          </p:nvPr>
        </p:nvSpPr>
        <p:spPr>
          <a:xfrm>
            <a:off x="540002" y="4721557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/>
              <a:t>03</a:t>
            </a:r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647826" y="4823882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24" hasCustomPrompt="1"/>
          </p:nvPr>
        </p:nvSpPr>
        <p:spPr>
          <a:xfrm>
            <a:off x="4560857" y="1955076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/>
              <a:t>04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1"/>
          </p:nvPr>
        </p:nvSpPr>
        <p:spPr>
          <a:xfrm>
            <a:off x="5668681" y="2056965"/>
            <a:ext cx="2335452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25" hasCustomPrompt="1"/>
          </p:nvPr>
        </p:nvSpPr>
        <p:spPr>
          <a:xfrm>
            <a:off x="4560857" y="3332300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/>
              <a:t>05</a:t>
            </a:r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668681" y="3440423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6" name="Textplatzhalter 6"/>
          <p:cNvSpPr>
            <a:spLocks noGrp="1"/>
          </p:cNvSpPr>
          <p:nvPr>
            <p:ph type="body" sz="quarter" idx="26" hasCustomPrompt="1"/>
          </p:nvPr>
        </p:nvSpPr>
        <p:spPr>
          <a:xfrm>
            <a:off x="4560857" y="4721557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/>
            </a:lvl1pPr>
          </a:lstStyle>
          <a:p>
            <a:pPr lvl="0"/>
            <a:r>
              <a:rPr lang="de-AT" dirty="0"/>
              <a:t>06</a:t>
            </a:r>
          </a:p>
        </p:txBody>
      </p:sp>
      <p:sp>
        <p:nvSpPr>
          <p:cNvPr id="23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668681" y="4823882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3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1472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 userDrawn="1"/>
        </p:nvSpPr>
        <p:spPr>
          <a:xfrm>
            <a:off x="0" y="1148400"/>
            <a:ext cx="9144000" cy="5709600"/>
          </a:xfrm>
          <a:prstGeom prst="rect">
            <a:avLst/>
          </a:prstGeom>
          <a:solidFill>
            <a:schemeClr val="tx1"/>
          </a:solidFill>
          <a:ln>
            <a:solidFill>
              <a:srgbClr val="EBF0F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>
              <a:solidFill>
                <a:schemeClr val="bg2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8" hasCustomPrompt="1"/>
          </p:nvPr>
        </p:nvSpPr>
        <p:spPr>
          <a:xfrm>
            <a:off x="540002" y="1955076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/>
              <a:t>01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647826" y="2056965"/>
            <a:ext cx="2335452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platzhalter 6"/>
          <p:cNvSpPr>
            <a:spLocks noGrp="1"/>
          </p:cNvSpPr>
          <p:nvPr>
            <p:ph type="body" sz="quarter" idx="19" hasCustomPrompt="1"/>
          </p:nvPr>
        </p:nvSpPr>
        <p:spPr>
          <a:xfrm>
            <a:off x="540002" y="3332300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/>
              <a:t>02</a:t>
            </a:r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647826" y="3440423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5" name="Textplatzhalter 6"/>
          <p:cNvSpPr>
            <a:spLocks noGrp="1"/>
          </p:cNvSpPr>
          <p:nvPr>
            <p:ph type="body" sz="quarter" idx="20" hasCustomPrompt="1"/>
          </p:nvPr>
        </p:nvSpPr>
        <p:spPr>
          <a:xfrm>
            <a:off x="540002" y="4721557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/>
              <a:t>03</a:t>
            </a:r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647826" y="4823882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4" name="Textplatzhalter 6"/>
          <p:cNvSpPr>
            <a:spLocks noGrp="1"/>
          </p:cNvSpPr>
          <p:nvPr>
            <p:ph type="body" sz="quarter" idx="24" hasCustomPrompt="1"/>
          </p:nvPr>
        </p:nvSpPr>
        <p:spPr>
          <a:xfrm>
            <a:off x="4560857" y="1955076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/>
              <a:t>04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1"/>
          </p:nvPr>
        </p:nvSpPr>
        <p:spPr>
          <a:xfrm>
            <a:off x="5668681" y="2056965"/>
            <a:ext cx="2335452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5" name="Textplatzhalter 6"/>
          <p:cNvSpPr>
            <a:spLocks noGrp="1"/>
          </p:cNvSpPr>
          <p:nvPr>
            <p:ph type="body" sz="quarter" idx="25" hasCustomPrompt="1"/>
          </p:nvPr>
        </p:nvSpPr>
        <p:spPr>
          <a:xfrm>
            <a:off x="4560857" y="3332300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/>
              <a:t>05</a:t>
            </a:r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668681" y="3440423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6" name="Textplatzhalter 6"/>
          <p:cNvSpPr>
            <a:spLocks noGrp="1"/>
          </p:cNvSpPr>
          <p:nvPr>
            <p:ph type="body" sz="quarter" idx="26" hasCustomPrompt="1"/>
          </p:nvPr>
        </p:nvSpPr>
        <p:spPr>
          <a:xfrm>
            <a:off x="4560857" y="4721557"/>
            <a:ext cx="881063" cy="1176867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6600">
                <a:solidFill>
                  <a:schemeClr val="bg2"/>
                </a:solidFill>
              </a:defRPr>
            </a:lvl1pPr>
          </a:lstStyle>
          <a:p>
            <a:pPr lvl="0"/>
            <a:r>
              <a:rPr lang="de-AT" dirty="0"/>
              <a:t>06</a:t>
            </a:r>
          </a:p>
        </p:txBody>
      </p:sp>
      <p:sp>
        <p:nvSpPr>
          <p:cNvPr id="23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668681" y="4823882"/>
            <a:ext cx="2335453" cy="1174751"/>
          </a:xfrm>
        </p:spPr>
        <p:txBody>
          <a:bodyPr/>
          <a:lstStyle>
            <a:lvl1pPr marL="0" indent="0">
              <a:lnSpc>
                <a:spcPct val="100000"/>
              </a:lnSpc>
              <a:buNone/>
              <a:defRPr sz="9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3"/>
            <a:ext cx="814522" cy="2667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753349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2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2077200"/>
            <a:ext cx="7978775" cy="40680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651365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82945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7978775" cy="406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607327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+ Text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5" name="Bildplatzhalter 6"/>
          <p:cNvSpPr>
            <a:spLocks noGrp="1"/>
          </p:cNvSpPr>
          <p:nvPr>
            <p:ph type="pic" sz="quarter" idx="13"/>
          </p:nvPr>
        </p:nvSpPr>
        <p:spPr>
          <a:xfrm>
            <a:off x="539750" y="2077200"/>
            <a:ext cx="3813175" cy="4068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4"/>
          </p:nvPr>
        </p:nvSpPr>
        <p:spPr>
          <a:xfrm>
            <a:off x="4706125" y="2077200"/>
            <a:ext cx="3812400" cy="40680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942684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Inhalte beliebig - nebeneinan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Inhaltsplatzhalter 7"/>
          <p:cNvSpPr>
            <a:spLocks noGrp="1"/>
          </p:cNvSpPr>
          <p:nvPr>
            <p:ph sz="quarter" idx="15"/>
          </p:nvPr>
        </p:nvSpPr>
        <p:spPr>
          <a:xfrm>
            <a:off x="540000" y="2077200"/>
            <a:ext cx="3838575" cy="40680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9" name="Inhaltsplatzhalter 7"/>
          <p:cNvSpPr>
            <a:spLocks noGrp="1"/>
          </p:cNvSpPr>
          <p:nvPr>
            <p:ph sz="quarter" idx="16"/>
          </p:nvPr>
        </p:nvSpPr>
        <p:spPr>
          <a:xfrm>
            <a:off x="4679950" y="2077200"/>
            <a:ext cx="3838575" cy="40680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6661924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0" y="2077200"/>
            <a:ext cx="7978775" cy="40680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04490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999" y="1267200"/>
            <a:ext cx="5389200" cy="1117613"/>
          </a:xfrm>
        </p:spPr>
        <p:txBody>
          <a:bodyPr/>
          <a:lstStyle>
            <a:lvl1pPr>
              <a:lnSpc>
                <a:spcPts val="4000"/>
              </a:lnSpc>
              <a:defRPr sz="3000" b="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</a:t>
            </a:r>
            <a:br>
              <a:rPr lang="de-DE" dirty="0"/>
            </a:br>
            <a:r>
              <a:rPr lang="de-DE" dirty="0"/>
              <a:t>bearbeiten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0"/>
          </p:nvPr>
        </p:nvSpPr>
        <p:spPr>
          <a:xfrm>
            <a:off x="539750" y="4857750"/>
            <a:ext cx="3423600" cy="128428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</p:spTree>
    <p:extLst>
      <p:ext uri="{BB962C8B-B14F-4D97-AF65-F5344CB8AC3E}">
        <p14:creationId xmlns:p14="http://schemas.microsoft.com/office/powerpoint/2010/main" val="1274369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>
          <a:xfrm>
            <a:off x="539750" y="1778400"/>
            <a:ext cx="7978775" cy="43636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2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1689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1" y="1147965"/>
            <a:ext cx="9144000" cy="571003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270800"/>
            <a:ext cx="7978526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5600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bmbwf.gv.at</a:t>
            </a:r>
          </a:p>
        </p:txBody>
      </p:sp>
      <p:pic>
        <p:nvPicPr>
          <p:cNvPr id="10" name="Grafik 9" descr="Bundesministerium für Bildung, Wissenschaft und Forschu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66"/>
          <a:stretch/>
        </p:blipFill>
        <p:spPr bwMode="auto">
          <a:xfrm>
            <a:off x="226800" y="208800"/>
            <a:ext cx="3030855" cy="6990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974822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539999" y="1270800"/>
            <a:ext cx="7978526" cy="1054449"/>
          </a:xfrm>
        </p:spPr>
        <p:txBody>
          <a:bodyPr anchor="b" anchorCtr="0"/>
          <a:lstStyle>
            <a:lvl1pPr>
              <a:lnSpc>
                <a:spcPts val="4000"/>
              </a:lnSpc>
              <a:defRPr sz="36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Titelmasterformat </a:t>
            </a:r>
            <a:br>
              <a:rPr lang="de-DE" dirty="0"/>
            </a:br>
            <a:r>
              <a:rPr lang="de-DE" dirty="0"/>
              <a:t>durch Klicken bearbeiten</a:t>
            </a:r>
            <a:endParaRPr lang="de-AT" dirty="0"/>
          </a:p>
        </p:txBody>
      </p:sp>
      <p:sp>
        <p:nvSpPr>
          <p:cNvPr id="3" name="Untertitel 1"/>
          <p:cNvSpPr>
            <a:spLocks noGrp="1"/>
          </p:cNvSpPr>
          <p:nvPr>
            <p:ph type="subTitle" idx="1"/>
          </p:nvPr>
        </p:nvSpPr>
        <p:spPr>
          <a:xfrm>
            <a:off x="539999" y="2415600"/>
            <a:ext cx="7978526" cy="1853851"/>
          </a:xfrm>
        </p:spPr>
        <p:txBody>
          <a:bodyPr/>
          <a:lstStyle>
            <a:lvl1pPr marL="0" indent="0" algn="l">
              <a:lnSpc>
                <a:spcPts val="4000"/>
              </a:lnSpc>
              <a:spcBef>
                <a:spcPts val="0"/>
              </a:spcBef>
              <a:buNone/>
              <a:defRPr sz="30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AT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0"/>
          </p:nvPr>
        </p:nvSpPr>
        <p:spPr>
          <a:xfrm>
            <a:off x="539750" y="5588000"/>
            <a:ext cx="3422650" cy="554038"/>
          </a:xfrm>
        </p:spPr>
        <p:txBody>
          <a:bodyPr anchor="b" anchorCtr="0"/>
          <a:lstStyle>
            <a:lvl1pPr marL="0" indent="0">
              <a:lnSpc>
                <a:spcPts val="1800"/>
              </a:lnSpc>
              <a:spcAft>
                <a:spcPts val="0"/>
              </a:spcAft>
              <a:buNone/>
              <a:defRPr sz="14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Textfeld 13"/>
          <p:cNvSpPr txBox="1"/>
          <p:nvPr userDrawn="1"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bmbwf.gv.at</a:t>
            </a:r>
          </a:p>
        </p:txBody>
      </p:sp>
      <p:pic>
        <p:nvPicPr>
          <p:cNvPr id="7" name="Grafik 6" descr="Bundesministerium für Bildung, Wissenschaft und Forschun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66"/>
          <a:stretch/>
        </p:blipFill>
        <p:spPr bwMode="auto">
          <a:xfrm>
            <a:off x="226800" y="208800"/>
            <a:ext cx="3030855" cy="6990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516244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40001" y="1317600"/>
            <a:ext cx="7978525" cy="82945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Titelmasterformat durch Klicken bearbeiten (in weiß)</a:t>
            </a: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/>
          </p:nvPr>
        </p:nvSpPr>
        <p:spPr>
          <a:xfrm>
            <a:off x="1" y="1148400"/>
            <a:ext cx="9143999" cy="57096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498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1"/>
          <p:cNvSpPr>
            <a:spLocks noGrp="1"/>
          </p:cNvSpPr>
          <p:nvPr>
            <p:ph type="title"/>
          </p:nvPr>
        </p:nvSpPr>
        <p:spPr>
          <a:xfrm>
            <a:off x="540002" y="1317600"/>
            <a:ext cx="7978525" cy="551128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Rechteck 2"/>
          <p:cNvSpPr/>
          <p:nvPr userDrawn="1"/>
        </p:nvSpPr>
        <p:spPr>
          <a:xfrm>
            <a:off x="539999" y="2077200"/>
            <a:ext cx="2289177" cy="542400"/>
          </a:xfrm>
          <a:prstGeom prst="rect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54978" y="2077200"/>
            <a:ext cx="2289177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Rechteck 5"/>
          <p:cNvSpPr/>
          <p:nvPr userDrawn="1"/>
        </p:nvSpPr>
        <p:spPr>
          <a:xfrm>
            <a:off x="540001" y="2619601"/>
            <a:ext cx="2289174" cy="3439372"/>
          </a:xfrm>
          <a:prstGeom prst="rect">
            <a:avLst/>
          </a:prstGeom>
          <a:solidFill>
            <a:srgbClr val="EB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40001" y="2761200"/>
            <a:ext cx="2289175" cy="3297773"/>
          </a:xfrm>
        </p:spPr>
        <p:txBody>
          <a:bodyPr lIns="108000" rIns="108000"/>
          <a:lstStyle>
            <a:lvl1pPr marL="0" indent="0">
              <a:buNone/>
              <a:defRPr sz="11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8" name="Rechteck 17"/>
          <p:cNvSpPr/>
          <p:nvPr userDrawn="1"/>
        </p:nvSpPr>
        <p:spPr>
          <a:xfrm>
            <a:off x="3387702" y="2077200"/>
            <a:ext cx="2289177" cy="542400"/>
          </a:xfrm>
          <a:prstGeom prst="rect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19" name="Textplatzhalter 5"/>
          <p:cNvSpPr>
            <a:spLocks noGrp="1"/>
          </p:cNvSpPr>
          <p:nvPr>
            <p:ph type="body" sz="quarter" idx="28"/>
          </p:nvPr>
        </p:nvSpPr>
        <p:spPr>
          <a:xfrm>
            <a:off x="3387702" y="2077200"/>
            <a:ext cx="2289177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5" name="Rechteck 24"/>
          <p:cNvSpPr/>
          <p:nvPr userDrawn="1"/>
        </p:nvSpPr>
        <p:spPr>
          <a:xfrm>
            <a:off x="3397950" y="2619600"/>
            <a:ext cx="2289174" cy="3439374"/>
          </a:xfrm>
          <a:prstGeom prst="rect">
            <a:avLst/>
          </a:prstGeom>
          <a:solidFill>
            <a:srgbClr val="EB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4"/>
          </p:nvPr>
        </p:nvSpPr>
        <p:spPr>
          <a:xfrm>
            <a:off x="3384676" y="2761200"/>
            <a:ext cx="2289175" cy="3297770"/>
          </a:xfrm>
        </p:spPr>
        <p:txBody>
          <a:bodyPr lIns="108000" rIns="108000"/>
          <a:lstStyle>
            <a:lvl1pPr marL="0" indent="0">
              <a:buNone/>
              <a:defRPr sz="11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0" name="Rechteck 19"/>
          <p:cNvSpPr/>
          <p:nvPr userDrawn="1"/>
        </p:nvSpPr>
        <p:spPr>
          <a:xfrm>
            <a:off x="6227642" y="2077200"/>
            <a:ext cx="2289177" cy="542400"/>
          </a:xfrm>
          <a:prstGeom prst="rect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27"/>
          </p:nvPr>
        </p:nvSpPr>
        <p:spPr>
          <a:xfrm>
            <a:off x="6227644" y="2077200"/>
            <a:ext cx="2289175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6" name="Rechteck 25"/>
          <p:cNvSpPr/>
          <p:nvPr userDrawn="1"/>
        </p:nvSpPr>
        <p:spPr>
          <a:xfrm>
            <a:off x="6224613" y="2619601"/>
            <a:ext cx="2289174" cy="3439370"/>
          </a:xfrm>
          <a:prstGeom prst="rect">
            <a:avLst/>
          </a:prstGeom>
          <a:solidFill>
            <a:srgbClr val="EB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AT" sz="1800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26"/>
          </p:nvPr>
        </p:nvSpPr>
        <p:spPr>
          <a:xfrm>
            <a:off x="6227645" y="2761200"/>
            <a:ext cx="2289175" cy="3297773"/>
          </a:xfrm>
        </p:spPr>
        <p:txBody>
          <a:bodyPr lIns="108000" rIns="108000"/>
          <a:lstStyle>
            <a:lvl1pPr marL="0" indent="0">
              <a:buNone/>
              <a:defRPr sz="11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3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17782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11" name="Bildplatzhalter 9"/>
          <p:cNvSpPr>
            <a:spLocks noGrp="1"/>
          </p:cNvSpPr>
          <p:nvPr>
            <p:ph type="pic" sz="quarter" idx="17"/>
          </p:nvPr>
        </p:nvSpPr>
        <p:spPr>
          <a:xfrm>
            <a:off x="540001" y="2055715"/>
            <a:ext cx="882000" cy="11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AT"/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1647826" y="2056965"/>
            <a:ext cx="3413125" cy="1174751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2" name="Bildplatzhalter 9"/>
          <p:cNvSpPr>
            <a:spLocks noGrp="1"/>
          </p:cNvSpPr>
          <p:nvPr>
            <p:ph type="pic" sz="quarter" idx="18"/>
          </p:nvPr>
        </p:nvSpPr>
        <p:spPr>
          <a:xfrm>
            <a:off x="540001" y="3439173"/>
            <a:ext cx="882000" cy="11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AT"/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1647826" y="3440423"/>
            <a:ext cx="3413125" cy="1174751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3" name="Bildplatzhalter 9"/>
          <p:cNvSpPr>
            <a:spLocks noGrp="1"/>
          </p:cNvSpPr>
          <p:nvPr>
            <p:ph type="pic" sz="quarter" idx="19"/>
          </p:nvPr>
        </p:nvSpPr>
        <p:spPr>
          <a:xfrm>
            <a:off x="540000" y="4827416"/>
            <a:ext cx="882000" cy="1176000"/>
          </a:xfrm>
        </p:spPr>
        <p:txBody>
          <a:bodyPr/>
          <a:lstStyle/>
          <a:p>
            <a:r>
              <a:rPr lang="de-DE"/>
              <a:t>Bild durch Klicken auf Symbol hinzufügen</a:t>
            </a:r>
            <a:endParaRPr lang="de-AT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15"/>
          </p:nvPr>
        </p:nvSpPr>
        <p:spPr>
          <a:xfrm>
            <a:off x="1647826" y="4823882"/>
            <a:ext cx="3413125" cy="1174751"/>
          </a:xfrm>
        </p:spPr>
        <p:txBody>
          <a:bodyPr anchor="ctr"/>
          <a:lstStyle>
            <a:lvl1pPr marL="0" indent="0">
              <a:lnSpc>
                <a:spcPct val="100000"/>
              </a:lnSpc>
              <a:buNone/>
              <a:defRPr sz="9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3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37373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Inhalt-beliebig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9" name="Inhaltsplatzhalter 8"/>
          <p:cNvSpPr>
            <a:spLocks noGrp="1"/>
          </p:cNvSpPr>
          <p:nvPr>
            <p:ph sz="quarter" idx="13"/>
          </p:nvPr>
        </p:nvSpPr>
        <p:spPr>
          <a:xfrm>
            <a:off x="539751" y="2077200"/>
            <a:ext cx="5990589" cy="4068000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4"/>
          </p:nvPr>
        </p:nvSpPr>
        <p:spPr>
          <a:xfrm>
            <a:off x="6789420" y="2077200"/>
            <a:ext cx="1729105" cy="40680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22158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Textfolie mit 1-zeiligem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el 1"/>
          <p:cNvSpPr>
            <a:spLocks noGrp="1"/>
          </p:cNvSpPr>
          <p:nvPr>
            <p:ph type="title"/>
          </p:nvPr>
        </p:nvSpPr>
        <p:spPr>
          <a:xfrm>
            <a:off x="540002" y="1317600"/>
            <a:ext cx="7978525" cy="550800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7" name="Richtungspfeil 6"/>
          <p:cNvSpPr/>
          <p:nvPr userDrawn="1"/>
        </p:nvSpPr>
        <p:spPr>
          <a:xfrm>
            <a:off x="540000" y="2052000"/>
            <a:ext cx="2485036" cy="542793"/>
          </a:xfrm>
          <a:prstGeom prst="homePlate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/>
          </a:p>
        </p:txBody>
      </p:sp>
      <p:sp>
        <p:nvSpPr>
          <p:cNvPr id="15" name="Textplatzhalter 5"/>
          <p:cNvSpPr>
            <a:spLocks noGrp="1"/>
          </p:cNvSpPr>
          <p:nvPr>
            <p:ph type="body" sz="quarter" idx="23"/>
          </p:nvPr>
        </p:nvSpPr>
        <p:spPr>
          <a:xfrm>
            <a:off x="540000" y="2077200"/>
            <a:ext cx="2289175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2" name="Textplatzhalter 5"/>
          <p:cNvSpPr>
            <a:spLocks noGrp="1"/>
          </p:cNvSpPr>
          <p:nvPr>
            <p:ph type="body" sz="quarter" idx="22"/>
          </p:nvPr>
        </p:nvSpPr>
        <p:spPr>
          <a:xfrm>
            <a:off x="540001" y="2761200"/>
            <a:ext cx="2289175" cy="3297773"/>
          </a:xfrm>
        </p:spPr>
        <p:txBody>
          <a:bodyPr/>
          <a:lstStyle>
            <a:lvl1pPr marL="0" indent="0">
              <a:buNone/>
              <a:defRPr sz="11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3" name="Richtungspfeil 12"/>
          <p:cNvSpPr/>
          <p:nvPr userDrawn="1"/>
        </p:nvSpPr>
        <p:spPr>
          <a:xfrm>
            <a:off x="3384675" y="2052000"/>
            <a:ext cx="2485036" cy="542793"/>
          </a:xfrm>
          <a:prstGeom prst="homePlate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/>
          </a:p>
        </p:txBody>
      </p:sp>
      <p:sp>
        <p:nvSpPr>
          <p:cNvPr id="17" name="Textplatzhalter 5"/>
          <p:cNvSpPr>
            <a:spLocks noGrp="1"/>
          </p:cNvSpPr>
          <p:nvPr>
            <p:ph type="body" sz="quarter" idx="25"/>
          </p:nvPr>
        </p:nvSpPr>
        <p:spPr>
          <a:xfrm>
            <a:off x="3384675" y="2077200"/>
            <a:ext cx="2289175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6" name="Textplatzhalter 5"/>
          <p:cNvSpPr>
            <a:spLocks noGrp="1"/>
          </p:cNvSpPr>
          <p:nvPr>
            <p:ph type="body" sz="quarter" idx="24"/>
          </p:nvPr>
        </p:nvSpPr>
        <p:spPr>
          <a:xfrm>
            <a:off x="3384676" y="2761200"/>
            <a:ext cx="2289175" cy="3297773"/>
          </a:xfrm>
        </p:spPr>
        <p:txBody>
          <a:bodyPr/>
          <a:lstStyle>
            <a:lvl1pPr marL="0" indent="0">
              <a:buNone/>
              <a:defRPr sz="11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14" name="Richtungspfeil 13"/>
          <p:cNvSpPr/>
          <p:nvPr userDrawn="1"/>
        </p:nvSpPr>
        <p:spPr>
          <a:xfrm>
            <a:off x="6227644" y="2052000"/>
            <a:ext cx="2485036" cy="542793"/>
          </a:xfrm>
          <a:prstGeom prst="homePlate">
            <a:avLst/>
          </a:prstGeom>
          <a:solidFill>
            <a:srgbClr val="E6320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800"/>
          </a:p>
        </p:txBody>
      </p:sp>
      <p:sp>
        <p:nvSpPr>
          <p:cNvPr id="22" name="Textplatzhalter 5"/>
          <p:cNvSpPr>
            <a:spLocks noGrp="1"/>
          </p:cNvSpPr>
          <p:nvPr>
            <p:ph type="body" sz="quarter" idx="27"/>
          </p:nvPr>
        </p:nvSpPr>
        <p:spPr>
          <a:xfrm>
            <a:off x="6227644" y="2077200"/>
            <a:ext cx="2289175" cy="608759"/>
          </a:xfrm>
        </p:spPr>
        <p:txBody>
          <a:bodyPr/>
          <a:lstStyle>
            <a:lvl1pPr marL="0" indent="0" algn="ctr">
              <a:buNone/>
              <a:defRPr sz="1100">
                <a:solidFill>
                  <a:schemeClr val="bg2"/>
                </a:solidFill>
              </a:defRPr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21" name="Textplatzhalter 5"/>
          <p:cNvSpPr>
            <a:spLocks noGrp="1"/>
          </p:cNvSpPr>
          <p:nvPr>
            <p:ph type="body" sz="quarter" idx="26"/>
          </p:nvPr>
        </p:nvSpPr>
        <p:spPr>
          <a:xfrm>
            <a:off x="6227645" y="2761200"/>
            <a:ext cx="2289175" cy="3297773"/>
          </a:xfrm>
        </p:spPr>
        <p:txBody>
          <a:bodyPr/>
          <a:lstStyle>
            <a:lvl1pPr marL="0" indent="0">
              <a:buNone/>
              <a:defRPr sz="1100"/>
            </a:lvl1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AT" dirty="0"/>
              <a:t>Präsentationstitel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7704003" y="6387003"/>
            <a:ext cx="814522" cy="266700"/>
          </a:xfrm>
        </p:spPr>
        <p:txBody>
          <a:bodyPr/>
          <a:lstStyle/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25105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540000" y="1317600"/>
            <a:ext cx="7978525" cy="829455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/>
          <a:p>
            <a:r>
              <a:rPr lang="de-DE" dirty="0"/>
              <a:t>Titelmasterformat durch Klicken bearbeiten</a:t>
            </a:r>
            <a:endParaRPr lang="de-AT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0000" y="2077200"/>
            <a:ext cx="7978525" cy="406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/>
              <a:t>Textmasterformat bearbeiten </a:t>
            </a:r>
            <a:br>
              <a:rPr lang="de-DE" dirty="0"/>
            </a:br>
            <a:r>
              <a:rPr lang="de-DE" dirty="0"/>
              <a:t>Erste Ebene </a:t>
            </a:r>
          </a:p>
          <a:p>
            <a:pPr lvl="1"/>
            <a:r>
              <a:rPr lang="de-DE" dirty="0"/>
              <a:t>Zweite Ebene – wie Ebene zuvor</a:t>
            </a:r>
          </a:p>
          <a:p>
            <a:pPr lvl="2"/>
            <a:r>
              <a:rPr lang="de-DE" dirty="0"/>
              <a:t>Dritte Ebene – wie Ebene zuvor</a:t>
            </a:r>
          </a:p>
        </p:txBody>
      </p:sp>
      <p:sp>
        <p:nvSpPr>
          <p:cNvPr id="9" name="Fußzeilenplatzhalter 12"/>
          <p:cNvSpPr>
            <a:spLocks noGrp="1"/>
          </p:cNvSpPr>
          <p:nvPr>
            <p:ph type="ftr" sz="quarter" idx="3"/>
          </p:nvPr>
        </p:nvSpPr>
        <p:spPr>
          <a:xfrm>
            <a:off x="540000" y="6387002"/>
            <a:ext cx="6875916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AT"/>
              <a:t>Präsentationstitel</a:t>
            </a:r>
            <a:endParaRPr lang="de-AT" dirty="0"/>
          </a:p>
        </p:txBody>
      </p:sp>
      <p:sp>
        <p:nvSpPr>
          <p:cNvPr id="20" name="Foliennummernplatzhalter 13"/>
          <p:cNvSpPr>
            <a:spLocks noGrp="1"/>
          </p:cNvSpPr>
          <p:nvPr>
            <p:ph type="sldNum" sz="quarter" idx="4"/>
          </p:nvPr>
        </p:nvSpPr>
        <p:spPr>
          <a:xfrm>
            <a:off x="7558201" y="6387002"/>
            <a:ext cx="960324" cy="2667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40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206269C-C24E-4E80-9A4B-E7E19BB59A67}" type="slidenum">
              <a:rPr lang="de-AT" smtClean="0"/>
              <a:pPr/>
              <a:t>‹Nr.›</a:t>
            </a:fld>
            <a:endParaRPr lang="de-AT" dirty="0"/>
          </a:p>
        </p:txBody>
      </p:sp>
      <p:sp>
        <p:nvSpPr>
          <p:cNvPr id="10" name="Textfeld 9"/>
          <p:cNvSpPr txBox="1"/>
          <p:nvPr/>
        </p:nvSpPr>
        <p:spPr>
          <a:xfrm>
            <a:off x="6651752" y="230400"/>
            <a:ext cx="2200274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de-AT" sz="1200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bmbwf.gv.at</a:t>
            </a:r>
          </a:p>
        </p:txBody>
      </p:sp>
      <p:pic>
        <p:nvPicPr>
          <p:cNvPr id="11" name="Grafik 10" descr="Bundesministerium für Bildung, Wissenschaft und Forschu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5866"/>
          <a:stretch/>
        </p:blipFill>
        <p:spPr bwMode="auto">
          <a:xfrm>
            <a:off x="316800" y="165600"/>
            <a:ext cx="2034000" cy="46914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33824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15" r:id="rId2"/>
    <p:sldLayoutId id="2147483714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16" r:id="rId12"/>
    <p:sldLayoutId id="2147483717" r:id="rId13"/>
    <p:sldLayoutId id="2147483721" r:id="rId14"/>
    <p:sldLayoutId id="2147483722" r:id="rId15"/>
    <p:sldLayoutId id="2147483718" r:id="rId16"/>
    <p:sldLayoutId id="2147483720" r:id="rId17"/>
  </p:sldLayoutIdLst>
  <p:hf hdr="0" dt="0"/>
  <p:txStyles>
    <p:titleStyle>
      <a:lvl1pPr algn="l" defTabSz="914400" rtl="0" eaLnBrk="1" latinLnBrk="0" hangingPunct="1">
        <a:lnSpc>
          <a:spcPts val="3000"/>
        </a:lnSpc>
        <a:spcBef>
          <a:spcPct val="0"/>
        </a:spcBef>
        <a:buNone/>
        <a:defRPr sz="2400" b="1" kern="1200">
          <a:solidFill>
            <a:schemeClr val="accent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52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SzTx/>
        <a:buFont typeface="Arial" panose="020B0604020202020204" pitchFamily="34" charset="0"/>
        <a:buChar char="•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504000" marR="0" indent="-252000" algn="l" defTabSz="914400" rtl="0" eaLnBrk="1" fontAlgn="auto" latinLnBrk="0" hangingPunct="1">
        <a:lnSpc>
          <a:spcPts val="2400"/>
        </a:lnSpc>
        <a:spcBef>
          <a:spcPts val="0"/>
        </a:spcBef>
        <a:spcAft>
          <a:spcPts val="1425"/>
        </a:spcAft>
        <a:buClrTx/>
        <a:buSzTx/>
        <a:buFont typeface="Corbel" panose="020B0503020204020204" pitchFamily="34" charset="0"/>
        <a:buChar char="−"/>
        <a:tabLst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756000" indent="-252000" algn="l" defTabSz="914400" rtl="0" eaLnBrk="1" latinLnBrk="0" hangingPunct="1">
        <a:lnSpc>
          <a:spcPts val="2400"/>
        </a:lnSpc>
        <a:spcBef>
          <a:spcPts val="0"/>
        </a:spcBef>
        <a:spcAft>
          <a:spcPts val="1425"/>
        </a:spcAft>
        <a:buClr>
          <a:schemeClr val="tx2"/>
        </a:buClr>
        <a:buFont typeface="Arial" pitchFamily="34" charset="0"/>
        <a:buChar char="•"/>
        <a:defRPr sz="1800" kern="1200">
          <a:solidFill>
            <a:schemeClr val="bg1">
              <a:lumMod val="1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Clr>
          <a:schemeClr val="tx2"/>
        </a:buClr>
        <a:buFont typeface="Arial" pitchFamily="34" charset="0"/>
        <a:buChar char="–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400"/>
        </a:spcBef>
        <a:buClr>
          <a:schemeClr val="tx2"/>
        </a:buClr>
        <a:buFont typeface="Arial" pitchFamily="34" charset="0"/>
        <a:buChar char="»"/>
        <a:defRPr sz="1800" kern="1200">
          <a:solidFill>
            <a:schemeClr val="bg1">
              <a:lumMod val="1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hteck 17"/>
          <p:cNvSpPr/>
          <p:nvPr/>
        </p:nvSpPr>
        <p:spPr>
          <a:xfrm>
            <a:off x="511805" y="2456318"/>
            <a:ext cx="6600226" cy="3492500"/>
          </a:xfrm>
          <a:prstGeom prst="rect">
            <a:avLst/>
          </a:prstGeom>
          <a:solidFill>
            <a:srgbClr val="F1F7F9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1200" b="1" dirty="0">
              <a:ln w="0"/>
              <a:solidFill>
                <a:schemeClr val="tx1"/>
              </a:solidFill>
              <a:latin typeface="+mj-lt"/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537109" y="908170"/>
            <a:ext cx="7978525" cy="627631"/>
          </a:xfrm>
        </p:spPr>
        <p:txBody>
          <a:bodyPr/>
          <a:lstStyle/>
          <a:p>
            <a:r>
              <a:rPr lang="de-AT" dirty="0">
                <a:ln w="0"/>
                <a:solidFill>
                  <a:srgbClr val="E5300D"/>
                </a:solidFill>
              </a:rPr>
              <a:t>Lehrpläne NEU für den sonderpädagogischen Bereich </a:t>
            </a:r>
            <a:endParaRPr lang="de-DE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pSp>
        <p:nvGrpSpPr>
          <p:cNvPr id="20" name="Gruppieren 19"/>
          <p:cNvGrpSpPr/>
          <p:nvPr/>
        </p:nvGrpSpPr>
        <p:grpSpPr>
          <a:xfrm>
            <a:off x="511806" y="1567367"/>
            <a:ext cx="8022780" cy="4365576"/>
            <a:chOff x="339803" y="1269634"/>
            <a:chExt cx="11584626" cy="5404943"/>
          </a:xfrm>
        </p:grpSpPr>
        <p:sp>
          <p:nvSpPr>
            <p:cNvPr id="22" name="Rechteck 21"/>
            <p:cNvSpPr/>
            <p:nvPr/>
          </p:nvSpPr>
          <p:spPr>
            <a:xfrm>
              <a:off x="1115672" y="3171416"/>
              <a:ext cx="1809002" cy="1975636"/>
            </a:xfrm>
            <a:prstGeom prst="rect">
              <a:avLst/>
            </a:prstGeom>
            <a:solidFill>
              <a:srgbClr val="CBDEF1"/>
            </a:solidFill>
            <a:ln w="28575">
              <a:solidFill>
                <a:srgbClr val="5C9D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  <a:t>Lehrplan</a:t>
              </a: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 </a:t>
              </a:r>
              <a:b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Förderschwer-punkt Lernen</a:t>
              </a:r>
            </a:p>
            <a:p>
              <a:pPr algn="ctr"/>
              <a:r>
                <a:rPr lang="de-AT" sz="1050" i="1" dirty="0">
                  <a:ln w="0"/>
                  <a:solidFill>
                    <a:schemeClr val="tx1"/>
                  </a:solidFill>
                  <a:latin typeface="+mj-lt"/>
                </a:rPr>
                <a:t>PRIMARSTUFE</a:t>
              </a:r>
            </a:p>
            <a:p>
              <a:pPr algn="ctr"/>
              <a:b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  <a:t>(bisher: Allgemeine Sonderschule, 8 Jahre)</a:t>
              </a:r>
              <a:endParaRPr lang="de-AT" sz="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endParaRPr>
            </a:p>
          </p:txBody>
        </p:sp>
        <p:sp>
          <p:nvSpPr>
            <p:cNvPr id="23" name="Rechteck 22"/>
            <p:cNvSpPr/>
            <p:nvPr/>
          </p:nvSpPr>
          <p:spPr>
            <a:xfrm>
              <a:off x="1115147" y="5513119"/>
              <a:ext cx="1807971" cy="993745"/>
            </a:xfrm>
            <a:prstGeom prst="rect">
              <a:avLst/>
            </a:prstGeom>
            <a:solidFill>
              <a:srgbClr val="FFF9E5"/>
            </a:solidFill>
            <a:ln w="28575">
              <a:solidFill>
                <a:srgbClr val="FFE7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  <a:t>Lehrplan </a:t>
              </a: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Volksschule</a:t>
              </a:r>
            </a:p>
            <a:p>
              <a:pPr algn="ctr"/>
              <a:r>
                <a:rPr lang="de-AT" sz="1050" i="1" dirty="0">
                  <a:ln w="0"/>
                  <a:solidFill>
                    <a:schemeClr val="tx1"/>
                  </a:solidFill>
                  <a:latin typeface="+mj-lt"/>
                </a:rPr>
                <a:t>PRIMARSTUFE</a:t>
              </a:r>
              <a:r>
                <a:rPr lang="de-AT" sz="1050" dirty="0">
                  <a:ln w="0"/>
                  <a:solidFill>
                    <a:schemeClr val="tx1"/>
                  </a:solidFill>
                  <a:latin typeface="+mj-lt"/>
                </a:rPr>
                <a:t> </a:t>
              </a:r>
            </a:p>
          </p:txBody>
        </p:sp>
        <p:sp>
          <p:nvSpPr>
            <p:cNvPr id="24" name="Rechteck 23"/>
            <p:cNvSpPr/>
            <p:nvPr/>
          </p:nvSpPr>
          <p:spPr>
            <a:xfrm>
              <a:off x="2711494" y="1269634"/>
              <a:ext cx="2475514" cy="1332909"/>
            </a:xfrm>
            <a:prstGeom prst="rect">
              <a:avLst/>
            </a:prstGeom>
            <a:solidFill>
              <a:srgbClr val="F1F7F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  <a:t>Lehrplanzusatz </a:t>
              </a:r>
              <a:b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Förderbereich </a:t>
              </a:r>
              <a:b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Hören/Kommunikation</a:t>
              </a:r>
            </a:p>
            <a:p>
              <a:pPr algn="ctr"/>
              <a: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  <a:t>(bisher: Sonderschule für </a:t>
              </a:r>
              <a:b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  <a:t>gehörlose Kinder)</a:t>
              </a:r>
              <a:endParaRPr lang="de-AT" sz="1200" b="1" dirty="0">
                <a:ln w="0"/>
                <a:solidFill>
                  <a:schemeClr val="tx1"/>
                </a:solidFill>
                <a:latin typeface="+mj-lt"/>
              </a:endParaRPr>
            </a:p>
          </p:txBody>
        </p:sp>
        <p:sp>
          <p:nvSpPr>
            <p:cNvPr id="25" name="Rechteck 24"/>
            <p:cNvSpPr/>
            <p:nvPr/>
          </p:nvSpPr>
          <p:spPr>
            <a:xfrm>
              <a:off x="9821426" y="1292233"/>
              <a:ext cx="2103003" cy="5382344"/>
            </a:xfrm>
            <a:prstGeom prst="rect">
              <a:avLst/>
            </a:prstGeom>
            <a:solidFill>
              <a:srgbClr val="EBF6FF"/>
            </a:solidFill>
            <a:ln>
              <a:solidFill>
                <a:srgbClr val="BDE3FF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pPr algn="ctr"/>
              <a:r>
                <a:rPr lang="de-AT" sz="1200" dirty="0">
                  <a:latin typeface="+mj-lt"/>
                </a:rPr>
                <a:t>Lehrplan</a:t>
              </a:r>
              <a:r>
                <a:rPr lang="de-AT" sz="1200" b="1" dirty="0">
                  <a:latin typeface="+mj-lt"/>
                </a:rPr>
                <a:t>  Förderschwerpunkt Kognitive Entwicklung</a:t>
              </a:r>
            </a:p>
            <a:p>
              <a:pPr algn="ctr"/>
              <a:r>
                <a:rPr lang="de-AT" sz="1100" i="1" dirty="0">
                  <a:ln w="0"/>
                  <a:solidFill>
                    <a:schemeClr val="tx1"/>
                  </a:solidFill>
                  <a:latin typeface="+mj-lt"/>
                </a:rPr>
                <a:t>PRIMARSTUFE + SEKUNDARSTUFE I</a:t>
              </a:r>
            </a:p>
            <a:p>
              <a:pPr algn="ctr"/>
              <a:endParaRPr lang="de-AT" sz="800" b="1" dirty="0">
                <a:latin typeface="+mj-lt"/>
              </a:endParaRPr>
            </a:p>
            <a:p>
              <a:pPr algn="ctr"/>
              <a:r>
                <a:rPr lang="de-AT" sz="800" dirty="0">
                  <a:latin typeface="+mj-lt"/>
                </a:rPr>
                <a:t>(bisher: Sonderschule für Kinder mit erhöhtem Förderbedarf)</a:t>
              </a:r>
            </a:p>
            <a:p>
              <a:endParaRPr lang="de-AT" sz="800" dirty="0">
                <a:latin typeface="+mj-lt"/>
              </a:endParaRPr>
            </a:p>
            <a:p>
              <a:r>
                <a:rPr lang="de-AT" sz="1100" dirty="0">
                  <a:latin typeface="+mj-lt"/>
                </a:rPr>
                <a:t>Bildungs- &amp; Förder-bereiche neben den didaktischen Fächern:</a:t>
              </a:r>
            </a:p>
            <a:p>
              <a:pPr marL="171450" indent="-171450">
                <a:buFontTx/>
                <a:buChar char="-"/>
              </a:pPr>
              <a:r>
                <a:rPr lang="de-AT" sz="1100" dirty="0">
                  <a:latin typeface="+mj-lt"/>
                </a:rPr>
                <a:t>Kognition </a:t>
              </a:r>
            </a:p>
            <a:p>
              <a:pPr marL="171450" indent="-171450">
                <a:buFontTx/>
                <a:buChar char="-"/>
              </a:pPr>
              <a:r>
                <a:rPr lang="de-AT" sz="1100" dirty="0">
                  <a:latin typeface="+mj-lt"/>
                </a:rPr>
                <a:t>Kommunikation, Sprache</a:t>
              </a:r>
            </a:p>
            <a:p>
              <a:pPr marL="171450" indent="-171450">
                <a:buFontTx/>
                <a:buChar char="-"/>
              </a:pPr>
              <a:r>
                <a:rPr lang="de-AT" sz="1100" dirty="0">
                  <a:latin typeface="+mj-lt"/>
                </a:rPr>
                <a:t>Basale Förderung</a:t>
              </a:r>
            </a:p>
            <a:p>
              <a:pPr marL="171450" indent="-171450">
                <a:buFontTx/>
                <a:buChar char="-"/>
              </a:pPr>
              <a:r>
                <a:rPr lang="de-AT" sz="1100" dirty="0">
                  <a:latin typeface="+mj-lt"/>
                </a:rPr>
                <a:t>Sensorik </a:t>
              </a:r>
            </a:p>
            <a:p>
              <a:pPr marL="171450" indent="-171450">
                <a:buFontTx/>
                <a:buChar char="-"/>
              </a:pPr>
              <a:r>
                <a:rPr lang="de-AT" sz="1100" dirty="0">
                  <a:latin typeface="+mj-lt"/>
                </a:rPr>
                <a:t>Psychomotorik</a:t>
              </a:r>
            </a:p>
            <a:p>
              <a:pPr marL="171450" indent="-171450">
                <a:buFontTx/>
                <a:buChar char="-"/>
              </a:pPr>
              <a:r>
                <a:rPr lang="de-AT" sz="1100" dirty="0">
                  <a:latin typeface="+mj-lt"/>
                </a:rPr>
                <a:t>Emotionale Kompetenz </a:t>
              </a:r>
            </a:p>
            <a:p>
              <a:pPr marL="171450" indent="-171450">
                <a:buFontTx/>
                <a:buChar char="-"/>
              </a:pPr>
              <a:r>
                <a:rPr lang="de-AT" sz="1100" dirty="0">
                  <a:latin typeface="+mj-lt"/>
                </a:rPr>
                <a:t>Sozialkompetenz </a:t>
              </a:r>
            </a:p>
            <a:p>
              <a:pPr marL="171450" indent="-171450">
                <a:buFontTx/>
                <a:buChar char="-"/>
              </a:pPr>
              <a:r>
                <a:rPr lang="de-AT" sz="1100" dirty="0">
                  <a:latin typeface="+mj-lt"/>
                </a:rPr>
                <a:t>Übergang Schule-Beruf-Leben</a:t>
              </a:r>
            </a:p>
            <a:p>
              <a:pPr marL="171450" indent="-171450">
                <a:buFontTx/>
                <a:buChar char="-"/>
              </a:pPr>
              <a:r>
                <a:rPr lang="de-AT" sz="1100" dirty="0">
                  <a:latin typeface="+mj-lt"/>
                </a:rPr>
                <a:t>…</a:t>
              </a:r>
            </a:p>
          </p:txBody>
        </p:sp>
        <p:sp>
          <p:nvSpPr>
            <p:cNvPr id="26" name="Rechteck 25"/>
            <p:cNvSpPr/>
            <p:nvPr/>
          </p:nvSpPr>
          <p:spPr>
            <a:xfrm>
              <a:off x="5082942" y="1271218"/>
              <a:ext cx="2380372" cy="1331324"/>
            </a:xfrm>
            <a:prstGeom prst="rect">
              <a:avLst/>
            </a:prstGeom>
            <a:solidFill>
              <a:srgbClr val="F1F7F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  <a:t>Lehrplanzusatz </a:t>
              </a:r>
              <a:b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Förderbereich </a:t>
              </a:r>
              <a:b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Motorik/Bewegung</a:t>
              </a:r>
            </a:p>
            <a:p>
              <a:pPr algn="ctr"/>
              <a: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  <a:t>(bisher: kein eigener Lehrplan)</a:t>
              </a:r>
            </a:p>
          </p:txBody>
        </p:sp>
        <p:sp>
          <p:nvSpPr>
            <p:cNvPr id="27" name="Rechteck 26"/>
            <p:cNvSpPr/>
            <p:nvPr/>
          </p:nvSpPr>
          <p:spPr>
            <a:xfrm>
              <a:off x="339803" y="1272806"/>
              <a:ext cx="2371692" cy="1329737"/>
            </a:xfrm>
            <a:prstGeom prst="rect">
              <a:avLst/>
            </a:prstGeom>
            <a:solidFill>
              <a:srgbClr val="F1F7F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  <a:t>Lehrplanzusatz </a:t>
              </a:r>
              <a:b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Förderbereich </a:t>
              </a:r>
            </a:p>
            <a:p>
              <a:pPr algn="ctr"/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Sehen/Blindheit</a:t>
              </a:r>
            </a:p>
            <a:p>
              <a:pPr algn="ctr"/>
              <a: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  <a:t>(bisher: Sonderschule für </a:t>
              </a:r>
              <a:b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  <a:t>blinde Kinder)</a:t>
              </a:r>
            </a:p>
          </p:txBody>
        </p:sp>
        <p:sp>
          <p:nvSpPr>
            <p:cNvPr id="28" name="Rechteck 27"/>
            <p:cNvSpPr/>
            <p:nvPr/>
          </p:nvSpPr>
          <p:spPr>
            <a:xfrm>
              <a:off x="7463314" y="1270362"/>
              <a:ext cx="2349643" cy="1332181"/>
            </a:xfrm>
            <a:prstGeom prst="rect">
              <a:avLst/>
            </a:prstGeom>
            <a:solidFill>
              <a:srgbClr val="F1F7F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  <a:t>Lehrplanzusatz </a:t>
              </a:r>
              <a:b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Förderbereich </a:t>
              </a:r>
            </a:p>
            <a:p>
              <a:pPr algn="ctr"/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Emotional-Soziale Entwicklung</a:t>
              </a:r>
            </a:p>
            <a:p>
              <a:pPr algn="ctr"/>
              <a: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  <a:t>(bisher: Sonderschule für</a:t>
              </a:r>
              <a:b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  <a:t>erziehungsschwierige Kinder)</a:t>
              </a:r>
            </a:p>
          </p:txBody>
        </p:sp>
        <p:sp>
          <p:nvSpPr>
            <p:cNvPr id="29" name="Rechteck 28"/>
            <p:cNvSpPr/>
            <p:nvPr/>
          </p:nvSpPr>
          <p:spPr>
            <a:xfrm>
              <a:off x="3185118" y="3171414"/>
              <a:ext cx="1809002" cy="1965946"/>
            </a:xfrm>
            <a:prstGeom prst="rect">
              <a:avLst/>
            </a:prstGeom>
            <a:solidFill>
              <a:srgbClr val="CBDEF1"/>
            </a:solidFill>
            <a:ln w="28575">
              <a:solidFill>
                <a:srgbClr val="5C9DD8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  <a:t>Lehrplan</a:t>
              </a: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 </a:t>
              </a:r>
              <a:b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Förderschwer-punkt Lernen</a:t>
              </a:r>
            </a:p>
            <a:p>
              <a:pPr algn="ctr"/>
              <a:r>
                <a:rPr lang="de-AT" sz="1050" i="1" dirty="0">
                  <a:ln w="0"/>
                  <a:solidFill>
                    <a:schemeClr val="tx1"/>
                  </a:solidFill>
                  <a:latin typeface="+mj-lt"/>
                </a:rPr>
                <a:t>SEKUNDARSTUFE I</a:t>
              </a:r>
              <a:endParaRPr lang="de-AT" sz="1050" b="1" i="1" dirty="0">
                <a:ln w="0"/>
                <a:solidFill>
                  <a:schemeClr val="tx1"/>
                </a:solidFill>
                <a:latin typeface="+mj-lt"/>
              </a:endParaRPr>
            </a:p>
            <a:p>
              <a:pPr algn="ctr"/>
              <a:b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800" dirty="0">
                  <a:ln w="0"/>
                  <a:solidFill>
                    <a:schemeClr val="tx1"/>
                  </a:solidFill>
                  <a:latin typeface="+mj-lt"/>
                </a:rPr>
                <a:t>(bisher: Allgemeine Sonderschule, 8 Jahre)</a:t>
              </a:r>
              <a:endParaRPr lang="de-AT" sz="8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lt"/>
              </a:endParaRPr>
            </a:p>
          </p:txBody>
        </p:sp>
        <p:pic>
          <p:nvPicPr>
            <p:cNvPr id="30" name="Grafik 2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894743" y="5168793"/>
              <a:ext cx="248777" cy="324000"/>
            </a:xfrm>
            <a:prstGeom prst="rect">
              <a:avLst/>
            </a:prstGeom>
          </p:spPr>
        </p:pic>
        <p:sp>
          <p:nvSpPr>
            <p:cNvPr id="31" name="Rechteck 30"/>
            <p:cNvSpPr/>
            <p:nvPr/>
          </p:nvSpPr>
          <p:spPr>
            <a:xfrm>
              <a:off x="7309582" y="5510230"/>
              <a:ext cx="1807971" cy="993745"/>
            </a:xfrm>
            <a:prstGeom prst="rect">
              <a:avLst/>
            </a:prstGeom>
            <a:solidFill>
              <a:srgbClr val="FFF9E5"/>
            </a:solidFill>
            <a:ln w="28575">
              <a:solidFill>
                <a:srgbClr val="FFE7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  <a:t>Lehrplan </a:t>
              </a:r>
              <a:b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PTS / BVJ</a:t>
              </a:r>
            </a:p>
            <a:p>
              <a:pPr algn="ctr"/>
              <a:r>
                <a:rPr lang="de-AT" sz="1050" i="1" dirty="0">
                  <a:ln w="0"/>
                  <a:solidFill>
                    <a:schemeClr val="tx1"/>
                  </a:solidFill>
                  <a:latin typeface="+mj-lt"/>
                </a:rPr>
                <a:t>SEKUNDARSTUFE I</a:t>
              </a:r>
              <a:r>
                <a:rPr lang="de-AT" sz="1400" i="1" dirty="0">
                  <a:ln w="0"/>
                  <a:solidFill>
                    <a:schemeClr val="tx1"/>
                  </a:solidFill>
                  <a:latin typeface="+mj-lt"/>
                </a:rPr>
                <a:t> </a:t>
              </a:r>
            </a:p>
          </p:txBody>
        </p:sp>
        <p:sp>
          <p:nvSpPr>
            <p:cNvPr id="32" name="Rechteck 31"/>
            <p:cNvSpPr/>
            <p:nvPr/>
          </p:nvSpPr>
          <p:spPr>
            <a:xfrm>
              <a:off x="3175423" y="5530458"/>
              <a:ext cx="1807971" cy="993745"/>
            </a:xfrm>
            <a:prstGeom prst="rect">
              <a:avLst/>
            </a:prstGeom>
            <a:solidFill>
              <a:srgbClr val="FFF9E5"/>
            </a:solidFill>
            <a:ln w="28575">
              <a:solidFill>
                <a:srgbClr val="FFE7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  <a:t>Lehrplan</a:t>
              </a:r>
            </a:p>
            <a:p>
              <a:pPr algn="ctr"/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Mittelschule</a:t>
              </a:r>
            </a:p>
            <a:p>
              <a:pPr algn="ctr"/>
              <a:r>
                <a:rPr lang="de-AT" sz="1050" i="1" dirty="0">
                  <a:ln w="0"/>
                  <a:solidFill>
                    <a:schemeClr val="tx1"/>
                  </a:solidFill>
                  <a:latin typeface="+mj-lt"/>
                </a:rPr>
                <a:t>SEKUNDARSTUFE I</a:t>
              </a:r>
            </a:p>
          </p:txBody>
        </p:sp>
        <p:sp>
          <p:nvSpPr>
            <p:cNvPr id="33" name="Rechteck 32"/>
            <p:cNvSpPr/>
            <p:nvPr/>
          </p:nvSpPr>
          <p:spPr>
            <a:xfrm>
              <a:off x="5248151" y="5532403"/>
              <a:ext cx="1807971" cy="993745"/>
            </a:xfrm>
            <a:prstGeom prst="rect">
              <a:avLst/>
            </a:prstGeom>
            <a:solidFill>
              <a:srgbClr val="FFF9E5"/>
            </a:solidFill>
            <a:ln w="28575">
              <a:solidFill>
                <a:srgbClr val="FFE7A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  <a:t>Lehrplan </a:t>
              </a:r>
              <a:br>
                <a:rPr lang="de-AT" sz="1200" dirty="0">
                  <a:ln w="0"/>
                  <a:solidFill>
                    <a:schemeClr val="tx1"/>
                  </a:solidFill>
                  <a:latin typeface="+mj-lt"/>
                </a:rPr>
              </a:br>
              <a:r>
                <a:rPr lang="de-AT" sz="1200" b="1" dirty="0">
                  <a:ln w="0"/>
                  <a:solidFill>
                    <a:schemeClr val="tx1"/>
                  </a:solidFill>
                  <a:latin typeface="+mj-lt"/>
                </a:rPr>
                <a:t>AHS</a:t>
              </a:r>
            </a:p>
            <a:p>
              <a:pPr algn="ctr"/>
              <a:r>
                <a:rPr lang="de-AT" sz="1050" i="1" dirty="0">
                  <a:ln w="0"/>
                  <a:solidFill>
                    <a:schemeClr val="tx1"/>
                  </a:solidFill>
                  <a:latin typeface="+mj-lt"/>
                </a:rPr>
                <a:t>SEKUNDARSTUFE I</a:t>
              </a:r>
            </a:p>
          </p:txBody>
        </p:sp>
        <p:pic>
          <p:nvPicPr>
            <p:cNvPr id="34" name="Grafik 3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66642" y="5167377"/>
              <a:ext cx="248777" cy="324000"/>
            </a:xfrm>
            <a:prstGeom prst="rect">
              <a:avLst/>
            </a:prstGeom>
          </p:spPr>
        </p:pic>
      </p:grpSp>
      <p:cxnSp>
        <p:nvCxnSpPr>
          <p:cNvPr id="3" name="Gerader Verbinder 2"/>
          <p:cNvCxnSpPr/>
          <p:nvPr/>
        </p:nvCxnSpPr>
        <p:spPr>
          <a:xfrm>
            <a:off x="511806" y="1567367"/>
            <a:ext cx="0" cy="43814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Gerader Verbinder 4"/>
          <p:cNvCxnSpPr/>
          <p:nvPr/>
        </p:nvCxnSpPr>
        <p:spPr>
          <a:xfrm>
            <a:off x="511806" y="1567367"/>
            <a:ext cx="8029130" cy="25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/>
          <p:cNvCxnSpPr/>
          <p:nvPr/>
        </p:nvCxnSpPr>
        <p:spPr>
          <a:xfrm>
            <a:off x="8540936" y="1569929"/>
            <a:ext cx="0" cy="43788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Gerader Verbinder 9"/>
          <p:cNvCxnSpPr/>
          <p:nvPr/>
        </p:nvCxnSpPr>
        <p:spPr>
          <a:xfrm>
            <a:off x="511806" y="5948817"/>
            <a:ext cx="80291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hteck 1"/>
          <p:cNvSpPr/>
          <p:nvPr/>
        </p:nvSpPr>
        <p:spPr>
          <a:xfrm>
            <a:off x="946151" y="3009901"/>
            <a:ext cx="5734050" cy="2927648"/>
          </a:xfrm>
          <a:prstGeom prst="rect">
            <a:avLst/>
          </a:prstGeom>
          <a:noFill/>
          <a:ln w="28575">
            <a:solidFill>
              <a:srgbClr val="E6320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6" name="Gewinkelter Verbinder 5"/>
          <p:cNvCxnSpPr>
            <a:stCxn id="2" idx="0"/>
            <a:endCxn id="27" idx="2"/>
          </p:cNvCxnSpPr>
          <p:nvPr/>
        </p:nvCxnSpPr>
        <p:spPr>
          <a:xfrm rot="16200000" flipV="1">
            <a:off x="2390141" y="1586866"/>
            <a:ext cx="365943" cy="2480128"/>
          </a:xfrm>
          <a:prstGeom prst="bentConnector3">
            <a:avLst/>
          </a:prstGeom>
          <a:ln w="19050">
            <a:solidFill>
              <a:srgbClr val="E632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Gewinkelter Verbinder 16"/>
          <p:cNvCxnSpPr>
            <a:stCxn id="2" idx="0"/>
            <a:endCxn id="24" idx="2"/>
          </p:cNvCxnSpPr>
          <p:nvPr/>
        </p:nvCxnSpPr>
        <p:spPr>
          <a:xfrm rot="16200000" flipV="1">
            <a:off x="3229358" y="2426083"/>
            <a:ext cx="365943" cy="801694"/>
          </a:xfrm>
          <a:prstGeom prst="bentConnector3">
            <a:avLst/>
          </a:prstGeom>
          <a:ln w="19050">
            <a:solidFill>
              <a:srgbClr val="E632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r Verbinder 38"/>
          <p:cNvCxnSpPr>
            <a:stCxn id="2" idx="0"/>
            <a:endCxn id="26" idx="2"/>
          </p:cNvCxnSpPr>
          <p:nvPr/>
        </p:nvCxnSpPr>
        <p:spPr>
          <a:xfrm rot="5400000" flipH="1" flipV="1">
            <a:off x="4034042" y="2423091"/>
            <a:ext cx="365944" cy="807676"/>
          </a:xfrm>
          <a:prstGeom prst="bentConnector3">
            <a:avLst/>
          </a:prstGeom>
          <a:ln w="19050">
            <a:solidFill>
              <a:srgbClr val="E632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Gewinkelter Verbinder 40"/>
          <p:cNvCxnSpPr>
            <a:stCxn id="2" idx="0"/>
            <a:endCxn id="28" idx="2"/>
          </p:cNvCxnSpPr>
          <p:nvPr/>
        </p:nvCxnSpPr>
        <p:spPr>
          <a:xfrm rot="5400000" flipH="1" flipV="1">
            <a:off x="4852970" y="1604165"/>
            <a:ext cx="365943" cy="2445531"/>
          </a:xfrm>
          <a:prstGeom prst="bentConnector3">
            <a:avLst/>
          </a:prstGeom>
          <a:ln w="19050">
            <a:solidFill>
              <a:srgbClr val="E6320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56984339"/>
      </p:ext>
    </p:extLst>
  </p:cSld>
  <p:clrMapOvr>
    <a:masterClrMapping/>
  </p:clrMapOvr>
</p:sld>
</file>

<file path=ppt/theme/theme1.xml><?xml version="1.0" encoding="utf-8"?>
<a:theme xmlns:a="http://schemas.openxmlformats.org/drawingml/2006/main" name="Republik-PPT-4x3">
  <a:themeElements>
    <a:clrScheme name="vorlage-neu-2022">
      <a:dk1>
        <a:srgbClr val="000000"/>
      </a:dk1>
      <a:lt1>
        <a:srgbClr val="E6EFF3"/>
      </a:lt1>
      <a:dk2>
        <a:srgbClr val="000000"/>
      </a:dk2>
      <a:lt2>
        <a:srgbClr val="FFFFFF"/>
      </a:lt2>
      <a:accent1>
        <a:srgbClr val="E5310E"/>
      </a:accent1>
      <a:accent2>
        <a:srgbClr val="E5573B"/>
      </a:accent2>
      <a:accent3>
        <a:srgbClr val="EC6237"/>
      </a:accent3>
      <a:accent4>
        <a:srgbClr val="EB7E5C"/>
      </a:accent4>
      <a:accent5>
        <a:srgbClr val="F28F66"/>
      </a:accent5>
      <a:accent6>
        <a:srgbClr val="F0A282"/>
      </a:accent6>
      <a:hlink>
        <a:srgbClr val="1C1C1C"/>
      </a:hlink>
      <a:folHlink>
        <a:srgbClr val="636362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Klarhei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MBWF-4x3.potx" id="{9BD5BECB-4CC3-4B37-A558-509D940F1B81}" vid="{EFD28E0A-974E-46E7-B059-D70BD2045307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03 - BMBWF-4x3</Template>
  <TotalTime>0</TotalTime>
  <Words>155</Words>
  <Application>Microsoft Office PowerPoint</Application>
  <PresentationFormat>Bildschirmpräsentation (4:3)</PresentationFormat>
  <Paragraphs>41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8" baseType="lpstr">
      <vt:lpstr>Arial</vt:lpstr>
      <vt:lpstr>Calibri</vt:lpstr>
      <vt:lpstr>Corbel</vt:lpstr>
      <vt:lpstr>Courier New</vt:lpstr>
      <vt:lpstr>Symbol</vt:lpstr>
      <vt:lpstr>Wingdings</vt:lpstr>
      <vt:lpstr>Republik-PPT-4x3</vt:lpstr>
      <vt:lpstr>Lehrpläne NEU für den sonderpädagogischen Bereich </vt:lpstr>
    </vt:vector>
  </TitlesOfParts>
  <Company>bm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Titel der Folienpräsentation maximal zweizeilig</dc:title>
  <dc:creator>Reisner Nicole</dc:creator>
  <cp:lastModifiedBy>Ebner, Helga (BD Stmk)</cp:lastModifiedBy>
  <cp:revision>20</cp:revision>
  <cp:lastPrinted>2018-07-05T18:23:58Z</cp:lastPrinted>
  <dcterms:created xsi:type="dcterms:W3CDTF">2024-05-23T13:39:34Z</dcterms:created>
  <dcterms:modified xsi:type="dcterms:W3CDTF">2025-04-02T07:32:35Z</dcterms:modified>
</cp:coreProperties>
</file>