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4"/>
  </p:sldMasterIdLst>
  <p:notesMasterIdLst>
    <p:notesMasterId r:id="rId13"/>
  </p:notesMasterIdLst>
  <p:handoutMasterIdLst>
    <p:handoutMasterId r:id="rId14"/>
  </p:handoutMasterIdLst>
  <p:sldIdLst>
    <p:sldId id="257" r:id="rId5"/>
    <p:sldId id="258" r:id="rId6"/>
    <p:sldId id="259" r:id="rId7"/>
    <p:sldId id="262" r:id="rId8"/>
    <p:sldId id="260" r:id="rId9"/>
    <p:sldId id="263" r:id="rId10"/>
    <p:sldId id="261" r:id="rId11"/>
    <p:sldId id="264" r:id="rId12"/>
  </p:sldIdLst>
  <p:sldSz cx="9144000" cy="6858000" type="screen4x3"/>
  <p:notesSz cx="6867525" cy="9993313"/>
  <p:embeddedFontLst>
    <p:embeddedFont>
      <p:font typeface="ＭＳ Ｐゴシック" panose="020B0600070205080204" pitchFamily="34" charset="-128"/>
      <p:regular r:id="rId15"/>
    </p:embeddedFont>
    <p:embeddedFont>
      <p:font typeface="ORKMedium" panose="020B0604020202020204"/>
      <p:regular r:id="rId16"/>
    </p:embeddedFont>
    <p:embeddedFont>
      <p:font typeface="Dunant Medium" panose="020B0604020202020204" charset="0"/>
      <p:regular r:id="rId17"/>
    </p:embeddedFont>
    <p:embeddedFont>
      <p:font typeface="ORKRegular" panose="020B0604020202020204"/>
      <p:regular r:id="rId18"/>
    </p:embeddedFont>
    <p:embeddedFont>
      <p:font typeface="Dunant" panose="020B0604020202020204" charset="0"/>
      <p:regular r:id="rId19"/>
      <p:bold r:id="rId20"/>
    </p:embeddedFont>
  </p:embeddedFontLst>
  <p:defaultTextStyle>
    <a:defPPr>
      <a:defRPr lang="de-DE"/>
    </a:defPPr>
    <a:lvl1pPr algn="l" rtl="0" eaLnBrk="0" fontAlgn="base" hangingPunct="0">
      <a:spcBef>
        <a:spcPct val="0"/>
      </a:spcBef>
      <a:spcAft>
        <a:spcPct val="0"/>
      </a:spcAft>
      <a:defRPr sz="2600" kern="1200">
        <a:solidFill>
          <a:schemeClr val="tx1"/>
        </a:solidFill>
        <a:latin typeface="ORKRegular" charset="0"/>
        <a:ea typeface="ＭＳ Ｐゴシック" charset="0"/>
        <a:cs typeface="+mn-cs"/>
      </a:defRPr>
    </a:lvl1pPr>
    <a:lvl2pPr marL="457200" algn="l" rtl="0" eaLnBrk="0" fontAlgn="base" hangingPunct="0">
      <a:spcBef>
        <a:spcPct val="0"/>
      </a:spcBef>
      <a:spcAft>
        <a:spcPct val="0"/>
      </a:spcAft>
      <a:defRPr sz="2600" kern="1200">
        <a:solidFill>
          <a:schemeClr val="tx1"/>
        </a:solidFill>
        <a:latin typeface="ORKRegular" charset="0"/>
        <a:ea typeface="ＭＳ Ｐゴシック" charset="0"/>
        <a:cs typeface="+mn-cs"/>
      </a:defRPr>
    </a:lvl2pPr>
    <a:lvl3pPr marL="914400" algn="l" rtl="0" eaLnBrk="0" fontAlgn="base" hangingPunct="0">
      <a:spcBef>
        <a:spcPct val="0"/>
      </a:spcBef>
      <a:spcAft>
        <a:spcPct val="0"/>
      </a:spcAft>
      <a:defRPr sz="2600" kern="1200">
        <a:solidFill>
          <a:schemeClr val="tx1"/>
        </a:solidFill>
        <a:latin typeface="ORKRegular" charset="0"/>
        <a:ea typeface="ＭＳ Ｐゴシック" charset="0"/>
        <a:cs typeface="+mn-cs"/>
      </a:defRPr>
    </a:lvl3pPr>
    <a:lvl4pPr marL="1371600" algn="l" rtl="0" eaLnBrk="0" fontAlgn="base" hangingPunct="0">
      <a:spcBef>
        <a:spcPct val="0"/>
      </a:spcBef>
      <a:spcAft>
        <a:spcPct val="0"/>
      </a:spcAft>
      <a:defRPr sz="2600" kern="1200">
        <a:solidFill>
          <a:schemeClr val="tx1"/>
        </a:solidFill>
        <a:latin typeface="ORKRegular" charset="0"/>
        <a:ea typeface="ＭＳ Ｐゴシック" charset="0"/>
        <a:cs typeface="+mn-cs"/>
      </a:defRPr>
    </a:lvl4pPr>
    <a:lvl5pPr marL="1828800" algn="l" rtl="0" eaLnBrk="0" fontAlgn="base" hangingPunct="0">
      <a:spcBef>
        <a:spcPct val="0"/>
      </a:spcBef>
      <a:spcAft>
        <a:spcPct val="0"/>
      </a:spcAft>
      <a:defRPr sz="2600" kern="1200">
        <a:solidFill>
          <a:schemeClr val="tx1"/>
        </a:solidFill>
        <a:latin typeface="ORKRegular" charset="0"/>
        <a:ea typeface="ＭＳ Ｐゴシック" charset="0"/>
        <a:cs typeface="+mn-cs"/>
      </a:defRPr>
    </a:lvl5pPr>
    <a:lvl6pPr marL="2286000" algn="l" defTabSz="457200" rtl="0" eaLnBrk="1" latinLnBrk="0" hangingPunct="1">
      <a:defRPr sz="2600" kern="1200">
        <a:solidFill>
          <a:schemeClr val="tx1"/>
        </a:solidFill>
        <a:latin typeface="ORKRegular" charset="0"/>
        <a:ea typeface="ＭＳ Ｐゴシック" charset="0"/>
        <a:cs typeface="+mn-cs"/>
      </a:defRPr>
    </a:lvl6pPr>
    <a:lvl7pPr marL="2743200" algn="l" defTabSz="457200" rtl="0" eaLnBrk="1" latinLnBrk="0" hangingPunct="1">
      <a:defRPr sz="2600" kern="1200">
        <a:solidFill>
          <a:schemeClr val="tx1"/>
        </a:solidFill>
        <a:latin typeface="ORKRegular" charset="0"/>
        <a:ea typeface="ＭＳ Ｐゴシック" charset="0"/>
        <a:cs typeface="+mn-cs"/>
      </a:defRPr>
    </a:lvl7pPr>
    <a:lvl8pPr marL="3200400" algn="l" defTabSz="457200" rtl="0" eaLnBrk="1" latinLnBrk="0" hangingPunct="1">
      <a:defRPr sz="2600" kern="1200">
        <a:solidFill>
          <a:schemeClr val="tx1"/>
        </a:solidFill>
        <a:latin typeface="ORKRegular" charset="0"/>
        <a:ea typeface="ＭＳ Ｐゴシック" charset="0"/>
        <a:cs typeface="+mn-cs"/>
      </a:defRPr>
    </a:lvl8pPr>
    <a:lvl9pPr marL="3657600" algn="l" defTabSz="457200" rtl="0" eaLnBrk="1" latinLnBrk="0" hangingPunct="1">
      <a:defRPr sz="2600" kern="1200">
        <a:solidFill>
          <a:schemeClr val="tx1"/>
        </a:solidFill>
        <a:latin typeface="ORKRegular" charset="0"/>
        <a:ea typeface="ＭＳ Ｐゴシック" charset="0"/>
        <a:cs typeface="+mn-cs"/>
      </a:defRPr>
    </a:lvl9pPr>
  </p:defaultTextStyle>
  <p:extLst>
    <p:ext uri="{EFAFB233-063F-42B5-8137-9DF3F51BA10A}">
      <p15:sldGuideLst xmlns:p15="http://schemas.microsoft.com/office/powerpoint/2012/main">
        <p15:guide id="1" orient="horz" pos="3249">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B70E0C"/>
    <a:srgbClr val="C00000"/>
    <a:srgbClr val="EAEAEA"/>
    <a:srgbClr val="FFFFFF"/>
    <a:srgbClr val="E8431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2" autoAdjust="0"/>
    <p:restoredTop sz="94660"/>
  </p:normalViewPr>
  <p:slideViewPr>
    <p:cSldViewPr>
      <p:cViewPr varScale="1">
        <p:scale>
          <a:sx n="110" d="100"/>
          <a:sy n="110" d="100"/>
        </p:scale>
        <p:origin x="1878" y="78"/>
      </p:cViewPr>
      <p:guideLst>
        <p:guide orient="horz" pos="3249"/>
        <p:guide pos="5759"/>
      </p:guideLst>
    </p:cSldViewPr>
  </p:slideViewPr>
  <p:outlineViewPr>
    <p:cViewPr>
      <p:scale>
        <a:sx n="50" d="100"/>
        <a:sy n="50"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font" Target="fonts/font5.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5928" cy="499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3443" tIns="46721" rIns="93443" bIns="46721" numCol="1" anchor="t" anchorCtr="0" compatLnSpc="1">
            <a:prstTxWarp prst="textNoShape">
              <a:avLst/>
            </a:prstTxWarp>
          </a:bodyPr>
          <a:lstStyle>
            <a:lvl1pPr>
              <a:defRPr sz="1200">
                <a:latin typeface="Times New Roman" charset="0"/>
              </a:defRPr>
            </a:lvl1pPr>
          </a:lstStyle>
          <a:p>
            <a:endParaRPr lang="de-DE"/>
          </a:p>
        </p:txBody>
      </p:sp>
      <p:sp>
        <p:nvSpPr>
          <p:cNvPr id="4099" name="Rectangle 3"/>
          <p:cNvSpPr>
            <a:spLocks noGrp="1" noChangeArrowheads="1"/>
          </p:cNvSpPr>
          <p:nvPr>
            <p:ph type="dt" sz="quarter" idx="1"/>
          </p:nvPr>
        </p:nvSpPr>
        <p:spPr bwMode="auto">
          <a:xfrm>
            <a:off x="3891598" y="0"/>
            <a:ext cx="2975928" cy="499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3443" tIns="46721" rIns="93443" bIns="46721" numCol="1" anchor="t" anchorCtr="0" compatLnSpc="1">
            <a:prstTxWarp prst="textNoShape">
              <a:avLst/>
            </a:prstTxWarp>
          </a:bodyPr>
          <a:lstStyle>
            <a:lvl1pPr algn="r">
              <a:defRPr sz="1200">
                <a:latin typeface="Times New Roman" charset="0"/>
              </a:defRPr>
            </a:lvl1pPr>
          </a:lstStyle>
          <a:p>
            <a:fld id="{C6AD937A-1B1F-C445-92E9-19E72CD8783F}" type="datetime1">
              <a:rPr lang="de-DE"/>
              <a:pPr/>
              <a:t>06.12.2019</a:t>
            </a:fld>
            <a:endParaRPr lang="de-DE"/>
          </a:p>
        </p:txBody>
      </p:sp>
      <p:sp>
        <p:nvSpPr>
          <p:cNvPr id="4100" name="Rectangle 4"/>
          <p:cNvSpPr>
            <a:spLocks noGrp="1" noChangeArrowheads="1"/>
          </p:cNvSpPr>
          <p:nvPr>
            <p:ph type="ftr" sz="quarter" idx="2"/>
          </p:nvPr>
        </p:nvSpPr>
        <p:spPr bwMode="auto">
          <a:xfrm>
            <a:off x="0" y="9493647"/>
            <a:ext cx="2975928" cy="499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3443" tIns="46721" rIns="93443" bIns="46721" numCol="1" anchor="b" anchorCtr="0" compatLnSpc="1">
            <a:prstTxWarp prst="textNoShape">
              <a:avLst/>
            </a:prstTxWarp>
          </a:bodyPr>
          <a:lstStyle>
            <a:lvl1pPr>
              <a:defRPr sz="1200">
                <a:latin typeface="Times New Roman" charset="0"/>
              </a:defRPr>
            </a:lvl1pPr>
          </a:lstStyle>
          <a:p>
            <a:endParaRPr lang="de-DE"/>
          </a:p>
        </p:txBody>
      </p:sp>
      <p:sp>
        <p:nvSpPr>
          <p:cNvPr id="4101" name="Rectangle 5"/>
          <p:cNvSpPr>
            <a:spLocks noGrp="1" noChangeArrowheads="1"/>
          </p:cNvSpPr>
          <p:nvPr>
            <p:ph type="sldNum" sz="quarter" idx="3"/>
          </p:nvPr>
        </p:nvSpPr>
        <p:spPr bwMode="auto">
          <a:xfrm>
            <a:off x="3891598" y="9493647"/>
            <a:ext cx="2975928" cy="499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3443" tIns="46721" rIns="93443" bIns="46721" numCol="1" anchor="b" anchorCtr="0" compatLnSpc="1">
            <a:prstTxWarp prst="textNoShape">
              <a:avLst/>
            </a:prstTxWarp>
          </a:bodyPr>
          <a:lstStyle>
            <a:lvl1pPr algn="r">
              <a:defRPr sz="1200">
                <a:latin typeface="Times New Roman" charset="0"/>
              </a:defRPr>
            </a:lvl1pPr>
          </a:lstStyle>
          <a:p>
            <a:fld id="{11BDE040-3492-BE40-A5DD-7BB6A61C9810}" type="slidenum">
              <a:rPr lang="de-DE"/>
              <a:pPr/>
              <a:t>‹Nr.›</a:t>
            </a:fld>
            <a:endParaRPr lang="de-DE"/>
          </a:p>
        </p:txBody>
      </p:sp>
    </p:spTree>
    <p:extLst>
      <p:ext uri="{BB962C8B-B14F-4D97-AF65-F5344CB8AC3E}">
        <p14:creationId xmlns:p14="http://schemas.microsoft.com/office/powerpoint/2010/main" val="73735529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5928" cy="499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3443" tIns="46721" rIns="93443" bIns="46721" numCol="1" anchor="t" anchorCtr="0" compatLnSpc="1">
            <a:prstTxWarp prst="textNoShape">
              <a:avLst/>
            </a:prstTxWarp>
          </a:bodyPr>
          <a:lstStyle>
            <a:lvl1pPr>
              <a:defRPr sz="1200">
                <a:latin typeface="Times New Roman" charset="0"/>
              </a:defRPr>
            </a:lvl1pPr>
          </a:lstStyle>
          <a:p>
            <a:endParaRPr lang="de-DE"/>
          </a:p>
        </p:txBody>
      </p:sp>
      <p:sp>
        <p:nvSpPr>
          <p:cNvPr id="15363" name="Rectangle 3"/>
          <p:cNvSpPr>
            <a:spLocks noGrp="1" noChangeArrowheads="1"/>
          </p:cNvSpPr>
          <p:nvPr>
            <p:ph type="dt" idx="1"/>
          </p:nvPr>
        </p:nvSpPr>
        <p:spPr bwMode="auto">
          <a:xfrm>
            <a:off x="3891598" y="0"/>
            <a:ext cx="2975928" cy="499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3443" tIns="46721" rIns="93443" bIns="46721" numCol="1" anchor="t" anchorCtr="0" compatLnSpc="1">
            <a:prstTxWarp prst="textNoShape">
              <a:avLst/>
            </a:prstTxWarp>
          </a:bodyPr>
          <a:lstStyle>
            <a:lvl1pPr algn="r">
              <a:defRPr sz="1200">
                <a:latin typeface="Times New Roman" charset="0"/>
              </a:defRPr>
            </a:lvl1pPr>
          </a:lstStyle>
          <a:p>
            <a:fld id="{6C289474-E389-8548-9770-B0C1C33E5A2B}" type="datetime1">
              <a:rPr lang="de-DE"/>
              <a:pPr/>
              <a:t>06.12.2019</a:t>
            </a:fld>
            <a:endParaRPr lang="de-DE"/>
          </a:p>
        </p:txBody>
      </p:sp>
      <p:sp>
        <p:nvSpPr>
          <p:cNvPr id="15364" name="Rectangle 4"/>
          <p:cNvSpPr>
            <a:spLocks noGrp="1" noRot="1" noChangeAspect="1" noChangeArrowheads="1" noTextEdit="1"/>
          </p:cNvSpPr>
          <p:nvPr>
            <p:ph type="sldImg" idx="2"/>
          </p:nvPr>
        </p:nvSpPr>
        <p:spPr bwMode="auto">
          <a:xfrm>
            <a:off x="935038" y="749300"/>
            <a:ext cx="4997450" cy="3748088"/>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15365" name="Rectangle 5"/>
          <p:cNvSpPr>
            <a:spLocks noGrp="1" noChangeArrowheads="1"/>
          </p:cNvSpPr>
          <p:nvPr>
            <p:ph type="body" sz="quarter" idx="3"/>
          </p:nvPr>
        </p:nvSpPr>
        <p:spPr bwMode="auto">
          <a:xfrm>
            <a:off x="915670" y="4746824"/>
            <a:ext cx="5036185" cy="44969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3443" tIns="46721" rIns="93443" bIns="46721" numCol="1" anchor="t" anchorCtr="0" compatLnSpc="1">
            <a:prstTxWarp prst="textNoShape">
              <a:avLst/>
            </a:prstTxWarp>
          </a:bodyPr>
          <a:lstStyle/>
          <a:p>
            <a:pPr lvl="0"/>
            <a:r>
              <a:rPr lang="de-DE"/>
              <a:t>Klicken Sie, um die Formate des Vorlagentextes zu bearbeiten</a:t>
            </a:r>
          </a:p>
          <a:p>
            <a:pPr lvl="1"/>
            <a:r>
              <a:rPr lang="de-DE"/>
              <a:t>Zweite Ebene</a:t>
            </a:r>
          </a:p>
          <a:p>
            <a:pPr lvl="2"/>
            <a:r>
              <a:rPr lang="de-DE"/>
              <a:t>Dritte Ebene</a:t>
            </a:r>
          </a:p>
          <a:p>
            <a:pPr lvl="3"/>
            <a:r>
              <a:rPr lang="de-DE"/>
              <a:t>Vierte Ebene</a:t>
            </a:r>
          </a:p>
          <a:p>
            <a:pPr lvl="4"/>
            <a:r>
              <a:rPr lang="de-DE"/>
              <a:t>Fünfte Ebene</a:t>
            </a:r>
          </a:p>
        </p:txBody>
      </p:sp>
      <p:sp>
        <p:nvSpPr>
          <p:cNvPr id="15366" name="Rectangle 6"/>
          <p:cNvSpPr>
            <a:spLocks noGrp="1" noChangeArrowheads="1"/>
          </p:cNvSpPr>
          <p:nvPr>
            <p:ph type="ftr" sz="quarter" idx="4"/>
          </p:nvPr>
        </p:nvSpPr>
        <p:spPr bwMode="auto">
          <a:xfrm>
            <a:off x="0" y="9493647"/>
            <a:ext cx="2975928" cy="499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3443" tIns="46721" rIns="93443" bIns="46721" numCol="1" anchor="b" anchorCtr="0" compatLnSpc="1">
            <a:prstTxWarp prst="textNoShape">
              <a:avLst/>
            </a:prstTxWarp>
          </a:bodyPr>
          <a:lstStyle>
            <a:lvl1pPr>
              <a:defRPr sz="1200">
                <a:latin typeface="Times New Roman" charset="0"/>
              </a:defRPr>
            </a:lvl1pPr>
          </a:lstStyle>
          <a:p>
            <a:endParaRPr lang="de-DE"/>
          </a:p>
        </p:txBody>
      </p:sp>
      <p:sp>
        <p:nvSpPr>
          <p:cNvPr id="15367" name="Rectangle 7"/>
          <p:cNvSpPr>
            <a:spLocks noGrp="1" noChangeArrowheads="1"/>
          </p:cNvSpPr>
          <p:nvPr>
            <p:ph type="sldNum" sz="quarter" idx="5"/>
          </p:nvPr>
        </p:nvSpPr>
        <p:spPr bwMode="auto">
          <a:xfrm>
            <a:off x="3891598" y="9493647"/>
            <a:ext cx="2975928" cy="4996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3443" tIns="46721" rIns="93443" bIns="46721" numCol="1" anchor="b" anchorCtr="0" compatLnSpc="1">
            <a:prstTxWarp prst="textNoShape">
              <a:avLst/>
            </a:prstTxWarp>
          </a:bodyPr>
          <a:lstStyle>
            <a:lvl1pPr algn="r">
              <a:defRPr sz="1200">
                <a:latin typeface="Times New Roman" charset="0"/>
              </a:defRPr>
            </a:lvl1pPr>
          </a:lstStyle>
          <a:p>
            <a:fld id="{D5DCD423-6D53-564E-A679-92ADF491AC9D}" type="slidenum">
              <a:rPr lang="de-DE"/>
              <a:pPr/>
              <a:t>‹Nr.›</a:t>
            </a:fld>
            <a:endParaRPr lang="de-DE"/>
          </a:p>
        </p:txBody>
      </p:sp>
    </p:spTree>
    <p:extLst>
      <p:ext uri="{BB962C8B-B14F-4D97-AF65-F5344CB8AC3E}">
        <p14:creationId xmlns:p14="http://schemas.microsoft.com/office/powerpoint/2010/main" val="3885690929"/>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grau">
    <p:spTree>
      <p:nvGrpSpPr>
        <p:cNvPr id="1" name=""/>
        <p:cNvGrpSpPr/>
        <p:nvPr/>
      </p:nvGrpSpPr>
      <p:grpSpPr>
        <a:xfrm>
          <a:off x="0" y="0"/>
          <a:ext cx="0" cy="0"/>
          <a:chOff x="0" y="0"/>
          <a:chExt cx="0" cy="0"/>
        </a:xfrm>
      </p:grpSpPr>
      <p:sp>
        <p:nvSpPr>
          <p:cNvPr id="3" name="Rechteck 2"/>
          <p:cNvSpPr/>
          <p:nvPr userDrawn="1"/>
        </p:nvSpPr>
        <p:spPr bwMode="auto">
          <a:xfrm>
            <a:off x="0" y="0"/>
            <a:ext cx="9142413" cy="5157788"/>
          </a:xfrm>
          <a:prstGeom prst="rect">
            <a:avLst/>
          </a:prstGeom>
          <a:solidFill>
            <a:schemeClr val="bg1">
              <a:lumMod val="8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600" b="0" i="0" u="none" strike="noStrike" cap="none" normalizeH="0" baseline="0">
              <a:ln>
                <a:noFill/>
              </a:ln>
              <a:solidFill>
                <a:schemeClr val="tx1"/>
              </a:solidFill>
              <a:effectLst/>
              <a:latin typeface="ORKRegular" charset="0"/>
              <a:ea typeface="ＭＳ Ｐゴシック" charset="0"/>
            </a:endParaRPr>
          </a:p>
        </p:txBody>
      </p:sp>
      <p:sp>
        <p:nvSpPr>
          <p:cNvPr id="8" name="Titel 1"/>
          <p:cNvSpPr>
            <a:spLocks noGrp="1"/>
          </p:cNvSpPr>
          <p:nvPr>
            <p:ph type="ctrTitle" hasCustomPrompt="1"/>
          </p:nvPr>
        </p:nvSpPr>
        <p:spPr>
          <a:xfrm>
            <a:off x="967654" y="1087916"/>
            <a:ext cx="7223811" cy="1470025"/>
          </a:xfrm>
        </p:spPr>
        <p:txBody>
          <a:bodyPr/>
          <a:lstStyle>
            <a:lvl1pPr algn="l">
              <a:defRPr>
                <a:solidFill>
                  <a:srgbClr val="B70E0C"/>
                </a:solidFill>
                <a:latin typeface="Dunant Medium"/>
                <a:cs typeface="Dunant Medium"/>
              </a:defRPr>
            </a:lvl1pPr>
          </a:lstStyle>
          <a:p>
            <a:r>
              <a:rPr lang="de-AT" dirty="0" smtClean="0"/>
              <a:t>Titel durch Klicken hinzufügen</a:t>
            </a:r>
            <a:endParaRPr lang="de-DE" dirty="0"/>
          </a:p>
        </p:txBody>
      </p:sp>
      <p:sp>
        <p:nvSpPr>
          <p:cNvPr id="9" name="Untertitel 2"/>
          <p:cNvSpPr>
            <a:spLocks noGrp="1"/>
          </p:cNvSpPr>
          <p:nvPr>
            <p:ph type="subTitle" idx="1" hasCustomPrompt="1"/>
          </p:nvPr>
        </p:nvSpPr>
        <p:spPr>
          <a:xfrm>
            <a:off x="967655" y="2557941"/>
            <a:ext cx="7223810" cy="1634810"/>
          </a:xfrm>
          <a:prstGeom prst="rect">
            <a:avLst/>
          </a:prstGeom>
        </p:spPr>
        <p:txBody>
          <a:bodyPr/>
          <a:lstStyle>
            <a:lvl1pPr marL="0" indent="0" algn="l">
              <a:buNone/>
              <a:defRPr baseline="0">
                <a:solidFill>
                  <a:srgbClr val="000000"/>
                </a:solidFill>
                <a:latin typeface="Dunant"/>
                <a:cs typeface="Dunan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AT" dirty="0" smtClean="0"/>
              <a:t>Untertitel durch Klicken hinzufügen</a:t>
            </a:r>
            <a:endParaRPr lang="de-DE" dirty="0"/>
          </a:p>
        </p:txBody>
      </p:sp>
      <p:sp>
        <p:nvSpPr>
          <p:cNvPr id="14" name="Rectangle 55"/>
          <p:cNvSpPr>
            <a:spLocks noChangeArrowheads="1"/>
          </p:cNvSpPr>
          <p:nvPr/>
        </p:nvSpPr>
        <p:spPr bwMode="auto">
          <a:xfrm>
            <a:off x="0" y="6680034"/>
            <a:ext cx="9150350" cy="180082"/>
          </a:xfrm>
          <a:prstGeom prst="rect">
            <a:avLst/>
          </a:prstGeom>
          <a:solidFill>
            <a:srgbClr val="B70E0C"/>
          </a:solidFill>
          <a:ln>
            <a:noFill/>
          </a:ln>
          <a:extLst/>
        </p:spPr>
        <p:txBody>
          <a:bodyPr wrap="none" anchor="ctr"/>
          <a:lstStyle/>
          <a:p>
            <a:pPr algn="ctr"/>
            <a:endParaRPr lang="de-AT">
              <a:solidFill>
                <a:srgbClr val="FFFFFF"/>
              </a:solidFill>
            </a:endParaRPr>
          </a:p>
        </p:txBody>
      </p:sp>
      <p:sp>
        <p:nvSpPr>
          <p:cNvPr id="10" name="Textplatzhalter 19"/>
          <p:cNvSpPr>
            <a:spLocks noGrp="1"/>
          </p:cNvSpPr>
          <p:nvPr userDrawn="1">
            <p:ph type="body" sz="quarter" idx="10" hasCustomPrompt="1"/>
          </p:nvPr>
        </p:nvSpPr>
        <p:spPr>
          <a:xfrm>
            <a:off x="967655" y="4407321"/>
            <a:ext cx="7223810" cy="750467"/>
          </a:xfrm>
          <a:prstGeom prst="rect">
            <a:avLst/>
          </a:prstGeom>
        </p:spPr>
        <p:txBody>
          <a:bodyPr/>
          <a:lstStyle>
            <a:lvl1pPr marL="0" indent="0">
              <a:buNone/>
              <a:defRPr sz="2000">
                <a:solidFill>
                  <a:schemeClr val="bg1">
                    <a:lumMod val="50000"/>
                  </a:schemeClr>
                </a:solidFill>
                <a:latin typeface="Dunant Medium"/>
                <a:cs typeface="Dunant Medium"/>
              </a:defRPr>
            </a:lvl1pPr>
          </a:lstStyle>
          <a:p>
            <a:pPr lvl="0"/>
            <a:r>
              <a:rPr lang="de-AT" dirty="0" smtClean="0"/>
              <a:t>Autor/in durch Klicken hinzufügen</a:t>
            </a:r>
          </a:p>
        </p:txBody>
      </p:sp>
      <p:pic>
        <p:nvPicPr>
          <p:cNvPr id="11" name="Bild 10" descr="OEJRK_ueberreg_1z_slogan_links_rgb.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16016" y="5686648"/>
            <a:ext cx="4283968" cy="777641"/>
          </a:xfrm>
          <a:prstGeom prst="rect">
            <a:avLst/>
          </a:prstGeom>
        </p:spPr>
      </p:pic>
      <p:sp>
        <p:nvSpPr>
          <p:cNvPr id="12" name="Fußzeilenplatzhalter 3"/>
          <p:cNvSpPr>
            <a:spLocks noGrp="1"/>
          </p:cNvSpPr>
          <p:nvPr>
            <p:ph type="ftr" sz="quarter" idx="3"/>
          </p:nvPr>
        </p:nvSpPr>
        <p:spPr>
          <a:xfrm>
            <a:off x="179512" y="6583800"/>
            <a:ext cx="2895600" cy="365125"/>
          </a:xfrm>
          <a:prstGeom prst="rect">
            <a:avLst/>
          </a:prstGeom>
        </p:spPr>
        <p:txBody>
          <a:bodyPr vert="horz" lIns="91440" tIns="45720" rIns="91440" bIns="45720" rtlCol="0" anchor="ctr"/>
          <a:lstStyle>
            <a:lvl1pPr algn="l">
              <a:defRPr sz="800" b="1">
                <a:solidFill>
                  <a:srgbClr val="FFFFFF"/>
                </a:solidFill>
                <a:latin typeface="Dunant"/>
                <a:cs typeface="Dunant"/>
              </a:defRPr>
            </a:lvl1pPr>
          </a:lstStyle>
          <a:p>
            <a:r>
              <a:rPr lang="de-DE" dirty="0" smtClean="0"/>
              <a:t>WWW.JUGENDROTKREUZ.AT</a:t>
            </a:r>
            <a:endParaRPr lang="de-DE" dirty="0"/>
          </a:p>
        </p:txBody>
      </p:sp>
      <p:pic>
        <p:nvPicPr>
          <p:cNvPr id="13" name="Grafik 12"/>
          <p:cNvPicPr/>
          <p:nvPr userDrawn="1"/>
        </p:nvPicPr>
        <p:blipFill>
          <a:blip r:embed="rId3">
            <a:extLst>
              <a:ext uri="{28A0092B-C50C-407E-A947-70E740481C1C}">
                <a14:useLocalDpi xmlns:a14="http://schemas.microsoft.com/office/drawing/2010/main" val="0"/>
              </a:ext>
            </a:extLst>
          </a:blip>
          <a:stretch>
            <a:fillRect/>
          </a:stretch>
        </p:blipFill>
        <p:spPr>
          <a:xfrm>
            <a:off x="323528" y="5560855"/>
            <a:ext cx="1095375" cy="828675"/>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elfolie">
    <p:spTree>
      <p:nvGrpSpPr>
        <p:cNvPr id="1" name=""/>
        <p:cNvGrpSpPr/>
        <p:nvPr/>
      </p:nvGrpSpPr>
      <p:grpSpPr>
        <a:xfrm>
          <a:off x="0" y="0"/>
          <a:ext cx="0" cy="0"/>
          <a:chOff x="0" y="0"/>
          <a:chExt cx="0" cy="0"/>
        </a:xfrm>
      </p:grpSpPr>
      <p:sp>
        <p:nvSpPr>
          <p:cNvPr id="8" name="Titel 1"/>
          <p:cNvSpPr>
            <a:spLocks noGrp="1"/>
          </p:cNvSpPr>
          <p:nvPr>
            <p:ph type="ctrTitle" hasCustomPrompt="1"/>
          </p:nvPr>
        </p:nvSpPr>
        <p:spPr>
          <a:xfrm>
            <a:off x="967654" y="548680"/>
            <a:ext cx="7223811" cy="1152129"/>
          </a:xfrm>
        </p:spPr>
        <p:txBody>
          <a:bodyPr/>
          <a:lstStyle>
            <a:lvl1pPr algn="l">
              <a:defRPr>
                <a:solidFill>
                  <a:srgbClr val="B70E0C"/>
                </a:solidFill>
                <a:latin typeface="Dunant Medium"/>
                <a:cs typeface="Dunant Medium"/>
              </a:defRPr>
            </a:lvl1pPr>
          </a:lstStyle>
          <a:p>
            <a:r>
              <a:rPr lang="de-AT" dirty="0" smtClean="0"/>
              <a:t>Titel durch Klicken hinzufügen</a:t>
            </a:r>
            <a:endParaRPr lang="de-DE" dirty="0"/>
          </a:p>
        </p:txBody>
      </p:sp>
      <p:sp>
        <p:nvSpPr>
          <p:cNvPr id="14" name="Rectangle 55"/>
          <p:cNvSpPr>
            <a:spLocks noChangeArrowheads="1"/>
          </p:cNvSpPr>
          <p:nvPr/>
        </p:nvSpPr>
        <p:spPr bwMode="auto">
          <a:xfrm>
            <a:off x="0" y="6680034"/>
            <a:ext cx="9150350" cy="180082"/>
          </a:xfrm>
          <a:prstGeom prst="rect">
            <a:avLst/>
          </a:prstGeom>
          <a:solidFill>
            <a:srgbClr val="B70E0C"/>
          </a:solidFill>
          <a:ln>
            <a:noFill/>
          </a:ln>
          <a:extLst/>
        </p:spPr>
        <p:txBody>
          <a:bodyPr wrap="none" anchor="ctr"/>
          <a:lstStyle/>
          <a:p>
            <a:pPr algn="ctr"/>
            <a:endParaRPr lang="de-AT">
              <a:solidFill>
                <a:srgbClr val="FFFFFF"/>
              </a:solidFill>
            </a:endParaRPr>
          </a:p>
        </p:txBody>
      </p:sp>
      <p:sp>
        <p:nvSpPr>
          <p:cNvPr id="10" name="Textplatzhalter 19"/>
          <p:cNvSpPr>
            <a:spLocks noGrp="1"/>
          </p:cNvSpPr>
          <p:nvPr userDrawn="1">
            <p:ph type="body" sz="quarter" idx="10" hasCustomPrompt="1"/>
          </p:nvPr>
        </p:nvSpPr>
        <p:spPr>
          <a:xfrm>
            <a:off x="967655" y="4725144"/>
            <a:ext cx="7223810" cy="432644"/>
          </a:xfrm>
          <a:prstGeom prst="rect">
            <a:avLst/>
          </a:prstGeom>
        </p:spPr>
        <p:txBody>
          <a:bodyPr/>
          <a:lstStyle>
            <a:lvl1pPr marL="0" indent="0">
              <a:buNone/>
              <a:defRPr sz="2000">
                <a:solidFill>
                  <a:schemeClr val="bg1">
                    <a:lumMod val="50000"/>
                  </a:schemeClr>
                </a:solidFill>
                <a:latin typeface="Dunant Medium"/>
                <a:cs typeface="Dunant Medium"/>
              </a:defRPr>
            </a:lvl1pPr>
          </a:lstStyle>
          <a:p>
            <a:pPr lvl="0"/>
            <a:r>
              <a:rPr lang="de-AT" dirty="0" smtClean="0"/>
              <a:t>Autor/in durch Klicken hinzufügen</a:t>
            </a:r>
          </a:p>
        </p:txBody>
      </p:sp>
      <p:sp>
        <p:nvSpPr>
          <p:cNvPr id="11" name="Bildplatzhalter 2"/>
          <p:cNvSpPr>
            <a:spLocks noGrp="1"/>
          </p:cNvSpPr>
          <p:nvPr userDrawn="1">
            <p:ph type="pic" idx="1"/>
          </p:nvPr>
        </p:nvSpPr>
        <p:spPr>
          <a:xfrm>
            <a:off x="971600" y="1772816"/>
            <a:ext cx="5832648" cy="288032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pic>
        <p:nvPicPr>
          <p:cNvPr id="9" name="Bild 8" descr="OEJRK_ueberreg_1z_slogan_links_rgb.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16016" y="5686648"/>
            <a:ext cx="4283968" cy="777641"/>
          </a:xfrm>
          <a:prstGeom prst="rect">
            <a:avLst/>
          </a:prstGeom>
        </p:spPr>
      </p:pic>
      <p:sp>
        <p:nvSpPr>
          <p:cNvPr id="12" name="Fußzeilenplatzhalter 3"/>
          <p:cNvSpPr>
            <a:spLocks noGrp="1"/>
          </p:cNvSpPr>
          <p:nvPr>
            <p:ph type="ftr" sz="quarter" idx="3"/>
          </p:nvPr>
        </p:nvSpPr>
        <p:spPr>
          <a:xfrm>
            <a:off x="179512" y="6583800"/>
            <a:ext cx="2895600" cy="365125"/>
          </a:xfrm>
          <a:prstGeom prst="rect">
            <a:avLst/>
          </a:prstGeom>
        </p:spPr>
        <p:txBody>
          <a:bodyPr vert="horz" lIns="91440" tIns="45720" rIns="91440" bIns="45720" rtlCol="0" anchor="ctr"/>
          <a:lstStyle>
            <a:lvl1pPr algn="l">
              <a:defRPr sz="800" b="1">
                <a:solidFill>
                  <a:srgbClr val="FFFFFF"/>
                </a:solidFill>
                <a:latin typeface="Dunant"/>
                <a:cs typeface="Dunant"/>
              </a:defRPr>
            </a:lvl1pPr>
          </a:lstStyle>
          <a:p>
            <a:r>
              <a:rPr lang="de-DE" dirty="0" smtClean="0"/>
              <a:t>WWW.JUGENDROTKREUZ.AT</a:t>
            </a:r>
            <a:endParaRPr lang="de-DE" dirty="0"/>
          </a:p>
        </p:txBody>
      </p:sp>
    </p:spTree>
    <p:extLst>
      <p:ext uri="{BB962C8B-B14F-4D97-AF65-F5344CB8AC3E}">
        <p14:creationId xmlns:p14="http://schemas.microsoft.com/office/powerpoint/2010/main" val="115302511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inspaltig">
    <p:bg>
      <p:bgPr>
        <a:solidFill>
          <a:schemeClr val="bg1"/>
        </a:solidFill>
        <a:effectLst/>
      </p:bgPr>
    </p:bg>
    <p:spTree>
      <p:nvGrpSpPr>
        <p:cNvPr id="1" name=""/>
        <p:cNvGrpSpPr/>
        <p:nvPr/>
      </p:nvGrpSpPr>
      <p:grpSpPr>
        <a:xfrm>
          <a:off x="0" y="0"/>
          <a:ext cx="0" cy="0"/>
          <a:chOff x="0" y="0"/>
          <a:chExt cx="0" cy="0"/>
        </a:xfrm>
      </p:grpSpPr>
      <p:sp>
        <p:nvSpPr>
          <p:cNvPr id="8" name="Textplatzhalter 2"/>
          <p:cNvSpPr>
            <a:spLocks noGrp="1"/>
          </p:cNvSpPr>
          <p:nvPr>
            <p:ph idx="1" hasCustomPrompt="1"/>
          </p:nvPr>
        </p:nvSpPr>
        <p:spPr bwMode="auto">
          <a:xfrm>
            <a:off x="971600" y="1412776"/>
            <a:ext cx="7162750" cy="3745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AT" dirty="0" smtClean="0"/>
              <a:t>Text durch Klicken hinzufügen (Achtung: Schreiben Sie nicht über den Textrahmen in die beruhigte Zone)</a:t>
            </a:r>
          </a:p>
          <a:p>
            <a:pPr lvl="1"/>
            <a:r>
              <a:rPr lang="de-AT" dirty="0" smtClean="0"/>
              <a:t>Zweite Ebene</a:t>
            </a:r>
          </a:p>
          <a:p>
            <a:pPr lvl="2"/>
            <a:r>
              <a:rPr lang="de-AT" dirty="0" smtClean="0"/>
              <a:t>Dritte Ebene</a:t>
            </a:r>
          </a:p>
          <a:p>
            <a:pPr lvl="3"/>
            <a:r>
              <a:rPr lang="de-AT" dirty="0" smtClean="0"/>
              <a:t>Vierte Ebene</a:t>
            </a:r>
          </a:p>
          <a:p>
            <a:pPr lvl="4"/>
            <a:r>
              <a:rPr lang="de-AT" dirty="0" smtClean="0"/>
              <a:t>Fünfte Ebene</a:t>
            </a:r>
            <a:endParaRPr lang="de-DE" dirty="0"/>
          </a:p>
        </p:txBody>
      </p:sp>
      <p:sp>
        <p:nvSpPr>
          <p:cNvPr id="2" name="Titel 1"/>
          <p:cNvSpPr>
            <a:spLocks noGrp="1"/>
          </p:cNvSpPr>
          <p:nvPr>
            <p:ph type="title"/>
          </p:nvPr>
        </p:nvSpPr>
        <p:spPr/>
        <p:txBody>
          <a:bodyPr/>
          <a:lstStyle/>
          <a:p>
            <a:r>
              <a:rPr lang="de-DE" smtClean="0"/>
              <a:t>Titelmasterformat durch Klicken bearbeiten</a:t>
            </a:r>
            <a:endParaRPr lang="de-AT"/>
          </a:p>
        </p:txBody>
      </p:sp>
      <p:sp>
        <p:nvSpPr>
          <p:cNvPr id="4" name="Fußzeilenplatzhalter 3"/>
          <p:cNvSpPr>
            <a:spLocks noGrp="1"/>
          </p:cNvSpPr>
          <p:nvPr>
            <p:ph type="ftr" sz="quarter" idx="3"/>
          </p:nvPr>
        </p:nvSpPr>
        <p:spPr>
          <a:xfrm>
            <a:off x="179512" y="6583800"/>
            <a:ext cx="2895600" cy="365125"/>
          </a:xfrm>
          <a:prstGeom prst="rect">
            <a:avLst/>
          </a:prstGeom>
        </p:spPr>
        <p:txBody>
          <a:bodyPr vert="horz" lIns="91440" tIns="45720" rIns="91440" bIns="45720" rtlCol="0" anchor="ctr"/>
          <a:lstStyle>
            <a:lvl1pPr algn="l">
              <a:defRPr sz="800" b="1">
                <a:solidFill>
                  <a:srgbClr val="FFFFFF"/>
                </a:solidFill>
                <a:latin typeface="Dunant"/>
                <a:cs typeface="Dunant"/>
              </a:defRPr>
            </a:lvl1pPr>
          </a:lstStyle>
          <a:p>
            <a:r>
              <a:rPr lang="de-DE" dirty="0" smtClean="0"/>
              <a:t>WWW.JUGENDROTKREUZ.AT</a:t>
            </a:r>
            <a:endParaRPr lang="de-DE" dirty="0"/>
          </a:p>
        </p:txBody>
      </p:sp>
    </p:spTree>
    <p:extLst>
      <p:ext uri="{BB962C8B-B14F-4D97-AF65-F5344CB8AC3E}">
        <p14:creationId xmlns:p14="http://schemas.microsoft.com/office/powerpoint/2010/main" val="24755783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zweispaltig I">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57200" y="274638"/>
            <a:ext cx="8229600" cy="1066130"/>
          </a:xfrm>
          <a:prstGeom prst="rect">
            <a:avLst/>
          </a:prstGeom>
        </p:spPr>
        <p:txBody>
          <a:bodyPr/>
          <a:lstStyle>
            <a:lvl1pPr>
              <a:defRPr/>
            </a:lvl1pPr>
          </a:lstStyle>
          <a:p>
            <a:r>
              <a:rPr lang="de-AT" dirty="0" smtClean="0"/>
              <a:t>Titel durch Klicken hinzufügen</a:t>
            </a:r>
            <a:endParaRPr lang="de-DE" dirty="0"/>
          </a:p>
        </p:txBody>
      </p:sp>
      <p:sp>
        <p:nvSpPr>
          <p:cNvPr id="3" name="Textplatzhalter 2"/>
          <p:cNvSpPr>
            <a:spLocks noGrp="1"/>
          </p:cNvSpPr>
          <p:nvPr>
            <p:ph type="body" idx="1" hasCustomPrompt="1"/>
          </p:nvPr>
        </p:nvSpPr>
        <p:spPr>
          <a:xfrm>
            <a:off x="457200" y="1340768"/>
            <a:ext cx="4040188" cy="639762"/>
          </a:xfrm>
          <a:prstGeom prst="rect">
            <a:avLst/>
          </a:prstGeom>
        </p:spPr>
        <p:txBody>
          <a:bodyPr anchor="b"/>
          <a:lstStyle>
            <a:lvl1pPr marL="0" indent="0">
              <a:buNone/>
              <a:defRPr sz="2400" b="0">
                <a:latin typeface="Dunant Medium"/>
                <a:cs typeface="Dunant Medium"/>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AT" dirty="0" smtClean="0"/>
              <a:t>Text durch Klicken hinzufügen</a:t>
            </a:r>
          </a:p>
        </p:txBody>
      </p:sp>
      <p:sp>
        <p:nvSpPr>
          <p:cNvPr id="4" name="Inhaltsplatzhalter 3"/>
          <p:cNvSpPr>
            <a:spLocks noGrp="1"/>
          </p:cNvSpPr>
          <p:nvPr>
            <p:ph sz="half" idx="2" hasCustomPrompt="1"/>
          </p:nvPr>
        </p:nvSpPr>
        <p:spPr>
          <a:xfrm>
            <a:off x="457200" y="1988840"/>
            <a:ext cx="4040188" cy="3168949"/>
          </a:xfrm>
          <a:prstGeom prst="rect">
            <a:avLst/>
          </a:prstGeom>
        </p:spPr>
        <p:txBody>
          <a:bodyPr/>
          <a:lstStyle>
            <a:lvl1pPr marL="342900" marR="0" indent="-342900" algn="l" defTabSz="914400" rtl="0" eaLnBrk="1" fontAlgn="base" latinLnBrk="0" hangingPunct="1">
              <a:lnSpc>
                <a:spcPct val="100000"/>
              </a:lnSpc>
              <a:spcBef>
                <a:spcPct val="20000"/>
              </a:spcBef>
              <a:spcAft>
                <a:spcPct val="0"/>
              </a:spcAft>
              <a:buClr>
                <a:schemeClr val="bg2"/>
              </a:buClr>
              <a:buSzTx/>
              <a:buFont typeface="Wingdings" charset="0"/>
              <a:buChar char="§"/>
              <a:tabLst/>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marL="342900" marR="0" lvl="0" indent="-342900" algn="l" defTabSz="914400" rtl="0" eaLnBrk="1" fontAlgn="base" latinLnBrk="0" hangingPunct="1">
              <a:lnSpc>
                <a:spcPct val="100000"/>
              </a:lnSpc>
              <a:spcBef>
                <a:spcPct val="20000"/>
              </a:spcBef>
              <a:spcAft>
                <a:spcPct val="0"/>
              </a:spcAft>
              <a:buClr>
                <a:schemeClr val="bg2"/>
              </a:buClr>
              <a:buSzTx/>
              <a:buFont typeface="Wingdings" charset="0"/>
              <a:buChar char="§"/>
              <a:tabLst/>
              <a:defRPr/>
            </a:pPr>
            <a:r>
              <a:rPr lang="de-AT" dirty="0" smtClean="0"/>
              <a:t>Text durch Klicken hinzufügen (Achtung: Schreiben Sie nicht über den Textrahmen in die beruhigte Zone)</a:t>
            </a:r>
          </a:p>
          <a:p>
            <a:pPr marL="742950" marR="0" lvl="1" indent="-342900" algn="l" defTabSz="914400" rtl="0" eaLnBrk="1" fontAlgn="base" latinLnBrk="0" hangingPunct="1">
              <a:lnSpc>
                <a:spcPct val="100000"/>
              </a:lnSpc>
              <a:spcBef>
                <a:spcPct val="20000"/>
              </a:spcBef>
              <a:spcAft>
                <a:spcPct val="0"/>
              </a:spcAft>
              <a:buClr>
                <a:schemeClr val="bg2"/>
              </a:buClr>
              <a:buSzTx/>
              <a:buFont typeface="Wingdings" charset="0"/>
              <a:buChar char="§"/>
              <a:tabLst/>
              <a:defRPr/>
            </a:pPr>
            <a:r>
              <a:rPr lang="de-AT" dirty="0" smtClean="0"/>
              <a:t>Zweite Ebene</a:t>
            </a:r>
          </a:p>
          <a:p>
            <a:pPr lvl="2"/>
            <a:r>
              <a:rPr lang="de-AT" dirty="0" smtClean="0"/>
              <a:t>Dritte Ebene</a:t>
            </a:r>
          </a:p>
          <a:p>
            <a:pPr lvl="3"/>
            <a:r>
              <a:rPr lang="de-AT" dirty="0" smtClean="0"/>
              <a:t>Vierte Ebene</a:t>
            </a:r>
          </a:p>
          <a:p>
            <a:pPr lvl="4"/>
            <a:r>
              <a:rPr lang="de-AT" dirty="0" smtClean="0"/>
              <a:t>Fünfte Ebene</a:t>
            </a:r>
            <a:endParaRPr lang="de-DE" dirty="0"/>
          </a:p>
        </p:txBody>
      </p:sp>
      <p:sp>
        <p:nvSpPr>
          <p:cNvPr id="5" name="Textplatzhalter 4"/>
          <p:cNvSpPr>
            <a:spLocks noGrp="1"/>
          </p:cNvSpPr>
          <p:nvPr>
            <p:ph type="body" sz="quarter" idx="3" hasCustomPrompt="1"/>
          </p:nvPr>
        </p:nvSpPr>
        <p:spPr>
          <a:xfrm>
            <a:off x="4645025" y="1340768"/>
            <a:ext cx="4041775" cy="639762"/>
          </a:xfrm>
          <a:prstGeom prst="rect">
            <a:avLst/>
          </a:prstGeom>
        </p:spPr>
        <p:txBody>
          <a:bodyPr anchor="b"/>
          <a:lstStyle>
            <a:lvl1pPr marL="0" marR="0" indent="0" algn="l" defTabSz="914400" rtl="0" eaLnBrk="1" fontAlgn="base" latinLnBrk="0" hangingPunct="1">
              <a:lnSpc>
                <a:spcPct val="100000"/>
              </a:lnSpc>
              <a:spcBef>
                <a:spcPct val="20000"/>
              </a:spcBef>
              <a:spcAft>
                <a:spcPct val="0"/>
              </a:spcAft>
              <a:buClr>
                <a:schemeClr val="bg2"/>
              </a:buClr>
              <a:buSzTx/>
              <a:buFont typeface="Wingdings" charset="0"/>
              <a:buNone/>
              <a:tabLst/>
              <a:defRPr sz="2400" b="0">
                <a:latin typeface="Dunant Medium"/>
                <a:cs typeface="Dunant Medium"/>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base" latinLnBrk="0" hangingPunct="1">
              <a:lnSpc>
                <a:spcPct val="100000"/>
              </a:lnSpc>
              <a:spcBef>
                <a:spcPct val="20000"/>
              </a:spcBef>
              <a:spcAft>
                <a:spcPct val="0"/>
              </a:spcAft>
              <a:buClr>
                <a:schemeClr val="bg2"/>
              </a:buClr>
              <a:buSzTx/>
              <a:buFont typeface="Wingdings" charset="0"/>
              <a:buNone/>
              <a:tabLst/>
              <a:defRPr/>
            </a:pPr>
            <a:r>
              <a:rPr lang="de-AT" dirty="0" smtClean="0"/>
              <a:t>Text durch Klicken hinzufügen</a:t>
            </a:r>
          </a:p>
        </p:txBody>
      </p:sp>
      <p:sp>
        <p:nvSpPr>
          <p:cNvPr id="6" name="Inhaltsplatzhalter 5"/>
          <p:cNvSpPr>
            <a:spLocks noGrp="1"/>
          </p:cNvSpPr>
          <p:nvPr>
            <p:ph sz="quarter" idx="4" hasCustomPrompt="1"/>
          </p:nvPr>
        </p:nvSpPr>
        <p:spPr>
          <a:xfrm>
            <a:off x="4645025" y="1988840"/>
            <a:ext cx="4041775" cy="3168949"/>
          </a:xfrm>
          <a:prstGeom prst="rect">
            <a:avLst/>
          </a:prstGeom>
        </p:spPr>
        <p:txBody>
          <a:bodyPr/>
          <a:lstStyle>
            <a:lvl1pPr marL="0" marR="0" indent="0" algn="l" defTabSz="914400" rtl="0" eaLnBrk="1" fontAlgn="base" latinLnBrk="0" hangingPunct="1">
              <a:lnSpc>
                <a:spcPct val="100000"/>
              </a:lnSpc>
              <a:spcBef>
                <a:spcPct val="20000"/>
              </a:spcBef>
              <a:spcAft>
                <a:spcPct val="0"/>
              </a:spcAft>
              <a:buClr>
                <a:schemeClr val="bg2"/>
              </a:buClr>
              <a:buSzTx/>
              <a:buFont typeface="Wingdings" charset="0"/>
              <a:buNone/>
              <a:tabLst/>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marL="342900" marR="0" lvl="0" indent="-342900" algn="l" defTabSz="914400" rtl="0" eaLnBrk="1" fontAlgn="base" latinLnBrk="0" hangingPunct="1">
              <a:lnSpc>
                <a:spcPct val="100000"/>
              </a:lnSpc>
              <a:spcBef>
                <a:spcPct val="20000"/>
              </a:spcBef>
              <a:spcAft>
                <a:spcPct val="0"/>
              </a:spcAft>
              <a:buClr>
                <a:schemeClr val="bg2"/>
              </a:buClr>
              <a:buSzTx/>
              <a:buFont typeface="Wingdings" charset="0"/>
              <a:buChar char="§"/>
              <a:tabLst/>
              <a:defRPr/>
            </a:pPr>
            <a:r>
              <a:rPr lang="de-AT" dirty="0" smtClean="0"/>
              <a:t>Text durch Klicken hinzufügen (Achtung: Schreiben Sie nicht über den Textrahmen in die beruhigte Zone)</a:t>
            </a:r>
          </a:p>
          <a:p>
            <a:pPr lvl="1"/>
            <a:r>
              <a:rPr lang="de-AT" dirty="0" smtClean="0"/>
              <a:t>Zweite Ebene</a:t>
            </a:r>
          </a:p>
          <a:p>
            <a:pPr lvl="2"/>
            <a:r>
              <a:rPr lang="de-AT" dirty="0" smtClean="0"/>
              <a:t>Dritte Ebene</a:t>
            </a:r>
          </a:p>
          <a:p>
            <a:pPr lvl="3"/>
            <a:r>
              <a:rPr lang="de-AT" dirty="0" smtClean="0"/>
              <a:t>Vierte Ebene</a:t>
            </a:r>
          </a:p>
          <a:p>
            <a:pPr lvl="4"/>
            <a:r>
              <a:rPr lang="de-AT" dirty="0" smtClean="0"/>
              <a:t>Fünfte Ebene</a:t>
            </a:r>
            <a:endParaRPr lang="de-DE" dirty="0"/>
          </a:p>
        </p:txBody>
      </p:sp>
      <p:sp>
        <p:nvSpPr>
          <p:cNvPr id="7" name="Fußzeilenplatzhalter 3"/>
          <p:cNvSpPr>
            <a:spLocks noGrp="1"/>
          </p:cNvSpPr>
          <p:nvPr>
            <p:ph type="ftr" sz="quarter" idx="10"/>
          </p:nvPr>
        </p:nvSpPr>
        <p:spPr>
          <a:xfrm>
            <a:off x="179512" y="6583800"/>
            <a:ext cx="2895600" cy="365125"/>
          </a:xfrm>
          <a:prstGeom prst="rect">
            <a:avLst/>
          </a:prstGeom>
        </p:spPr>
        <p:txBody>
          <a:bodyPr vert="horz" lIns="91440" tIns="45720" rIns="91440" bIns="45720" rtlCol="0" anchor="ctr"/>
          <a:lstStyle>
            <a:lvl1pPr algn="l">
              <a:defRPr sz="800" b="1">
                <a:solidFill>
                  <a:srgbClr val="FFFFFF"/>
                </a:solidFill>
                <a:latin typeface="Dunant"/>
                <a:cs typeface="Dunant"/>
              </a:defRPr>
            </a:lvl1pPr>
          </a:lstStyle>
          <a:p>
            <a:r>
              <a:rPr lang="de-DE" dirty="0" smtClean="0"/>
              <a:t>WWW.JUGENDROTKREUZ.AT</a:t>
            </a:r>
            <a:endParaRPr lang="de-DE" dirty="0"/>
          </a:p>
        </p:txBody>
      </p:sp>
    </p:spTree>
    <p:extLst>
      <p:ext uri="{BB962C8B-B14F-4D97-AF65-F5344CB8AC3E}">
        <p14:creationId xmlns:p14="http://schemas.microsoft.com/office/powerpoint/2010/main" val="290245468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Fußzeilenplatzhalter 3"/>
          <p:cNvSpPr>
            <a:spLocks noGrp="1"/>
          </p:cNvSpPr>
          <p:nvPr>
            <p:ph type="ftr" sz="quarter" idx="3"/>
          </p:nvPr>
        </p:nvSpPr>
        <p:spPr>
          <a:xfrm>
            <a:off x="179512" y="6583800"/>
            <a:ext cx="2895600" cy="365125"/>
          </a:xfrm>
          <a:prstGeom prst="rect">
            <a:avLst/>
          </a:prstGeom>
        </p:spPr>
        <p:txBody>
          <a:bodyPr vert="horz" lIns="91440" tIns="45720" rIns="91440" bIns="45720" rtlCol="0" anchor="ctr"/>
          <a:lstStyle>
            <a:lvl1pPr algn="l">
              <a:defRPr sz="800" b="1">
                <a:solidFill>
                  <a:srgbClr val="FFFFFF"/>
                </a:solidFill>
                <a:latin typeface="Dunant"/>
                <a:cs typeface="Dunant"/>
              </a:defRPr>
            </a:lvl1pPr>
          </a:lstStyle>
          <a:p>
            <a:r>
              <a:rPr lang="de-DE" dirty="0" smtClean="0"/>
              <a:t>WWW.JUGENDROTKREUZ.AT</a:t>
            </a:r>
            <a:endParaRPr lang="de-DE" dirty="0"/>
          </a:p>
        </p:txBody>
      </p:sp>
    </p:spTree>
    <p:extLst>
      <p:ext uri="{BB962C8B-B14F-4D97-AF65-F5344CB8AC3E}">
        <p14:creationId xmlns:p14="http://schemas.microsoft.com/office/powerpoint/2010/main" val="306328593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zweispaltig II">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6012160" y="273050"/>
            <a:ext cx="2792289" cy="1162050"/>
          </a:xfrm>
          <a:prstGeom prst="rect">
            <a:avLst/>
          </a:prstGeom>
        </p:spPr>
        <p:txBody>
          <a:bodyPr anchor="b"/>
          <a:lstStyle>
            <a:lvl1pPr algn="l">
              <a:defRPr sz="2000" b="0"/>
            </a:lvl1pPr>
          </a:lstStyle>
          <a:p>
            <a:r>
              <a:rPr lang="de-AT" dirty="0" smtClean="0"/>
              <a:t>Titel durch Klicken hinzufügen</a:t>
            </a:r>
            <a:endParaRPr lang="de-DE" dirty="0"/>
          </a:p>
        </p:txBody>
      </p:sp>
      <p:sp>
        <p:nvSpPr>
          <p:cNvPr id="3" name="Inhaltsplatzhalter 2"/>
          <p:cNvSpPr>
            <a:spLocks noGrp="1"/>
          </p:cNvSpPr>
          <p:nvPr>
            <p:ph idx="1" hasCustomPrompt="1"/>
          </p:nvPr>
        </p:nvSpPr>
        <p:spPr>
          <a:xfrm>
            <a:off x="467544" y="273050"/>
            <a:ext cx="5400600" cy="4884737"/>
          </a:xfrm>
          <a:prstGeom prst="rect">
            <a:avLst/>
          </a:prstGeom>
        </p:spPr>
        <p:txBody>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de-AT" dirty="0" smtClean="0"/>
              <a:t>Text durch Klicken hinzufügen (Achtung: Schreiben Sie nicht über den Textrahmen in die beruhigte Zone)</a:t>
            </a:r>
          </a:p>
          <a:p>
            <a:pPr lvl="1"/>
            <a:r>
              <a:rPr lang="de-AT" dirty="0" smtClean="0"/>
              <a:t>Zweite Ebene</a:t>
            </a:r>
          </a:p>
          <a:p>
            <a:pPr lvl="2"/>
            <a:r>
              <a:rPr lang="de-AT" dirty="0" smtClean="0"/>
              <a:t>Dritte Ebene</a:t>
            </a:r>
          </a:p>
          <a:p>
            <a:pPr lvl="3"/>
            <a:r>
              <a:rPr lang="de-AT" dirty="0" smtClean="0"/>
              <a:t>Vierte Ebene</a:t>
            </a:r>
          </a:p>
          <a:p>
            <a:pPr lvl="4"/>
            <a:r>
              <a:rPr lang="de-AT" dirty="0" smtClean="0"/>
              <a:t>Fünfte Ebene</a:t>
            </a:r>
            <a:endParaRPr lang="de-DE" dirty="0"/>
          </a:p>
        </p:txBody>
      </p:sp>
      <p:sp>
        <p:nvSpPr>
          <p:cNvPr id="4" name="Textplatzhalter 3"/>
          <p:cNvSpPr>
            <a:spLocks noGrp="1"/>
          </p:cNvSpPr>
          <p:nvPr>
            <p:ph type="body" sz="half" idx="2" hasCustomPrompt="1"/>
          </p:nvPr>
        </p:nvSpPr>
        <p:spPr>
          <a:xfrm>
            <a:off x="6012160" y="1435100"/>
            <a:ext cx="2792289" cy="3722687"/>
          </a:xfrm>
          <a:prstGeom prst="rect">
            <a:avLst/>
          </a:prstGeom>
        </p:spPr>
        <p:txBody>
          <a:bodyPr/>
          <a:lstStyle>
            <a:lvl1pPr marL="0" indent="0">
              <a:buNone/>
              <a:defRPr sz="14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AT" dirty="0" smtClean="0"/>
              <a:t>Text durch Klicken hinzufügen (Achtung: Schreiben Sie nicht über den Textrahmen in die beruhigte Zone)</a:t>
            </a:r>
          </a:p>
        </p:txBody>
      </p:sp>
      <p:sp>
        <p:nvSpPr>
          <p:cNvPr id="5" name="Fußzeilenplatzhalter 3"/>
          <p:cNvSpPr>
            <a:spLocks noGrp="1"/>
          </p:cNvSpPr>
          <p:nvPr>
            <p:ph type="ftr" sz="quarter" idx="3"/>
          </p:nvPr>
        </p:nvSpPr>
        <p:spPr>
          <a:xfrm>
            <a:off x="179512" y="6583800"/>
            <a:ext cx="2895600" cy="365125"/>
          </a:xfrm>
          <a:prstGeom prst="rect">
            <a:avLst/>
          </a:prstGeom>
        </p:spPr>
        <p:txBody>
          <a:bodyPr vert="horz" lIns="91440" tIns="45720" rIns="91440" bIns="45720" rtlCol="0" anchor="ctr"/>
          <a:lstStyle>
            <a:lvl1pPr algn="l">
              <a:defRPr sz="800" b="1">
                <a:solidFill>
                  <a:srgbClr val="FFFFFF"/>
                </a:solidFill>
                <a:latin typeface="Dunant"/>
                <a:cs typeface="Dunant"/>
              </a:defRPr>
            </a:lvl1pPr>
          </a:lstStyle>
          <a:p>
            <a:r>
              <a:rPr lang="de-DE" dirty="0" smtClean="0"/>
              <a:t>WWW.JUGENDROTKREUZ.AT</a:t>
            </a:r>
            <a:endParaRPr lang="de-DE" dirty="0"/>
          </a:p>
        </p:txBody>
      </p:sp>
    </p:spTree>
    <p:extLst>
      <p:ext uri="{BB962C8B-B14F-4D97-AF65-F5344CB8AC3E}">
        <p14:creationId xmlns:p14="http://schemas.microsoft.com/office/powerpoint/2010/main" val="141412684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ld mit Beschriftun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1792288" y="4591050"/>
            <a:ext cx="5486400" cy="566738"/>
          </a:xfrm>
          <a:prstGeom prst="rect">
            <a:avLst/>
          </a:prstGeom>
        </p:spPr>
        <p:txBody>
          <a:bodyPr anchor="b"/>
          <a:lstStyle>
            <a:lvl1pPr algn="l">
              <a:defRPr sz="1400" b="0">
                <a:solidFill>
                  <a:schemeClr val="tx1"/>
                </a:solidFill>
                <a:latin typeface="Dunant"/>
                <a:cs typeface="Dunant"/>
              </a:defRPr>
            </a:lvl1pPr>
          </a:lstStyle>
          <a:p>
            <a:r>
              <a:rPr lang="de-AT" dirty="0" smtClean="0"/>
              <a:t>Titel durch Klicken hinzufügen</a:t>
            </a:r>
            <a:endParaRPr lang="de-DE" dirty="0"/>
          </a:p>
        </p:txBody>
      </p:sp>
      <p:sp>
        <p:nvSpPr>
          <p:cNvPr id="3" name="Bildplatzhalter 2"/>
          <p:cNvSpPr>
            <a:spLocks noGrp="1"/>
          </p:cNvSpPr>
          <p:nvPr>
            <p:ph type="pic" idx="1"/>
          </p:nvPr>
        </p:nvSpPr>
        <p:spPr>
          <a:xfrm>
            <a:off x="1792288" y="612775"/>
            <a:ext cx="5486400" cy="382433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4" name="Fußzeilenplatzhalter 3"/>
          <p:cNvSpPr>
            <a:spLocks noGrp="1"/>
          </p:cNvSpPr>
          <p:nvPr>
            <p:ph type="ftr" sz="quarter" idx="3"/>
          </p:nvPr>
        </p:nvSpPr>
        <p:spPr>
          <a:xfrm>
            <a:off x="179512" y="6583800"/>
            <a:ext cx="2895600" cy="365125"/>
          </a:xfrm>
          <a:prstGeom prst="rect">
            <a:avLst/>
          </a:prstGeom>
        </p:spPr>
        <p:txBody>
          <a:bodyPr vert="horz" lIns="91440" tIns="45720" rIns="91440" bIns="45720" rtlCol="0" anchor="ctr"/>
          <a:lstStyle>
            <a:lvl1pPr algn="l">
              <a:defRPr sz="800" b="1">
                <a:solidFill>
                  <a:srgbClr val="FFFFFF"/>
                </a:solidFill>
                <a:latin typeface="Dunant"/>
                <a:cs typeface="Dunant"/>
              </a:defRPr>
            </a:lvl1pPr>
          </a:lstStyle>
          <a:p>
            <a:r>
              <a:rPr lang="de-DE" dirty="0" smtClean="0"/>
              <a:t>WWW.JUGENDROTKREUZ.AT</a:t>
            </a:r>
            <a:endParaRPr lang="de-DE" dirty="0"/>
          </a:p>
        </p:txBody>
      </p:sp>
    </p:spTree>
    <p:extLst>
      <p:ext uri="{BB962C8B-B14F-4D97-AF65-F5344CB8AC3E}">
        <p14:creationId xmlns:p14="http://schemas.microsoft.com/office/powerpoint/2010/main" val="8324584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elplatzhalter 1"/>
          <p:cNvSpPr>
            <a:spLocks noGrp="1"/>
          </p:cNvSpPr>
          <p:nvPr>
            <p:ph type="title"/>
          </p:nvPr>
        </p:nvSpPr>
        <p:spPr bwMode="auto">
          <a:xfrm>
            <a:off x="971600" y="297789"/>
            <a:ext cx="7162750" cy="1114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de-AT" dirty="0" smtClean="0"/>
              <a:t>Titel durch Klicken hinzufügen</a:t>
            </a:r>
            <a:endParaRPr lang="de-DE" dirty="0"/>
          </a:p>
        </p:txBody>
      </p:sp>
      <p:sp>
        <p:nvSpPr>
          <p:cNvPr id="12" name="Rectangle 55"/>
          <p:cNvSpPr>
            <a:spLocks noChangeArrowheads="1"/>
          </p:cNvSpPr>
          <p:nvPr/>
        </p:nvSpPr>
        <p:spPr bwMode="auto">
          <a:xfrm>
            <a:off x="0" y="6680034"/>
            <a:ext cx="9150350" cy="180082"/>
          </a:xfrm>
          <a:prstGeom prst="rect">
            <a:avLst/>
          </a:prstGeom>
          <a:solidFill>
            <a:srgbClr val="B70E0C"/>
          </a:solidFill>
          <a:ln>
            <a:noFill/>
          </a:ln>
          <a:extLst/>
        </p:spPr>
        <p:txBody>
          <a:bodyPr wrap="none" anchor="ctr"/>
          <a:lstStyle/>
          <a:p>
            <a:pPr algn="ctr"/>
            <a:endParaRPr lang="de-AT">
              <a:solidFill>
                <a:srgbClr val="B70E0C"/>
              </a:solidFill>
            </a:endParaRPr>
          </a:p>
        </p:txBody>
      </p:sp>
      <p:sp>
        <p:nvSpPr>
          <p:cNvPr id="16" name="Textplatzhalter 2"/>
          <p:cNvSpPr>
            <a:spLocks noGrp="1"/>
          </p:cNvSpPr>
          <p:nvPr>
            <p:ph type="body" idx="1"/>
          </p:nvPr>
        </p:nvSpPr>
        <p:spPr bwMode="auto">
          <a:xfrm>
            <a:off x="971600" y="1412776"/>
            <a:ext cx="7162750" cy="37450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AT" dirty="0" smtClean="0"/>
              <a:t>Text durch Klicken hinzufügen (Achtung: schreiben Sie nicht über den Textrahmen in die beruhigte Zone)</a:t>
            </a:r>
          </a:p>
          <a:p>
            <a:pPr lvl="1"/>
            <a:r>
              <a:rPr lang="de-AT" dirty="0" smtClean="0"/>
              <a:t>Zweite Ebene</a:t>
            </a:r>
          </a:p>
          <a:p>
            <a:pPr lvl="2"/>
            <a:r>
              <a:rPr lang="de-AT" dirty="0" smtClean="0"/>
              <a:t>Dritte Ebene</a:t>
            </a:r>
          </a:p>
          <a:p>
            <a:pPr lvl="3"/>
            <a:r>
              <a:rPr lang="de-AT" dirty="0" smtClean="0"/>
              <a:t>Vierte Ebene</a:t>
            </a:r>
          </a:p>
          <a:p>
            <a:pPr lvl="4"/>
            <a:r>
              <a:rPr lang="de-AT" dirty="0" smtClean="0"/>
              <a:t>Fünfte Ebene</a:t>
            </a:r>
            <a:endParaRPr lang="de-DE" dirty="0"/>
          </a:p>
        </p:txBody>
      </p:sp>
      <p:sp>
        <p:nvSpPr>
          <p:cNvPr id="2" name="Textfeld 1"/>
          <p:cNvSpPr txBox="1"/>
          <p:nvPr/>
        </p:nvSpPr>
        <p:spPr bwMode="white">
          <a:xfrm>
            <a:off x="8028384" y="6662878"/>
            <a:ext cx="936104" cy="215444"/>
          </a:xfrm>
          <a:prstGeom prst="rect">
            <a:avLst/>
          </a:prstGeom>
          <a:noFill/>
        </p:spPr>
        <p:txBody>
          <a:bodyPr wrap="square" rtlCol="0">
            <a:spAutoFit/>
          </a:bodyPr>
          <a:lstStyle/>
          <a:p>
            <a:pPr algn="r"/>
            <a:fld id="{AD3E8BA4-F884-452B-98FE-FE7C6B3EF0BE}" type="slidenum">
              <a:rPr lang="de-AT" sz="800" b="1" smtClean="0">
                <a:solidFill>
                  <a:schemeClr val="bg1"/>
                </a:solidFill>
                <a:latin typeface="Dunant" pitchFamily="34" charset="0"/>
              </a:rPr>
              <a:pPr algn="r"/>
              <a:t>‹Nr.›</a:t>
            </a:fld>
            <a:endParaRPr lang="de-AT" sz="800" b="1" dirty="0">
              <a:solidFill>
                <a:schemeClr val="bg1"/>
              </a:solidFill>
              <a:latin typeface="Dunant" pitchFamily="34" charset="0"/>
            </a:endParaRPr>
          </a:p>
        </p:txBody>
      </p:sp>
      <p:pic>
        <p:nvPicPr>
          <p:cNvPr id="3" name="Bild 2" descr="OEJRK_ueberreg_1z_slogan_links_rgb.jpg"/>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16016" y="5686648"/>
            <a:ext cx="4283968" cy="777641"/>
          </a:xfrm>
          <a:prstGeom prst="rect">
            <a:avLst/>
          </a:prstGeom>
        </p:spPr>
      </p:pic>
      <p:sp>
        <p:nvSpPr>
          <p:cNvPr id="4" name="Fußzeilenplatzhalter 3"/>
          <p:cNvSpPr>
            <a:spLocks noGrp="1"/>
          </p:cNvSpPr>
          <p:nvPr>
            <p:ph type="ftr" sz="quarter" idx="3"/>
          </p:nvPr>
        </p:nvSpPr>
        <p:spPr>
          <a:xfrm>
            <a:off x="179512" y="6583800"/>
            <a:ext cx="2895600" cy="365125"/>
          </a:xfrm>
          <a:prstGeom prst="rect">
            <a:avLst/>
          </a:prstGeom>
        </p:spPr>
        <p:txBody>
          <a:bodyPr vert="horz" lIns="91440" tIns="45720" rIns="91440" bIns="45720" rtlCol="0" anchor="ctr"/>
          <a:lstStyle>
            <a:lvl1pPr algn="l">
              <a:defRPr sz="800" b="1">
                <a:solidFill>
                  <a:srgbClr val="FFFFFF"/>
                </a:solidFill>
                <a:latin typeface="Dunant"/>
                <a:cs typeface="Dunant"/>
              </a:defRPr>
            </a:lvl1pPr>
          </a:lstStyle>
          <a:p>
            <a:r>
              <a:rPr lang="de-DE" dirty="0" smtClean="0"/>
              <a:t>WWW.JUGENDROTKREUZ.AT</a:t>
            </a:r>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3" r:id="rId4"/>
    <p:sldLayoutId id="2147483654" r:id="rId5"/>
    <p:sldLayoutId id="2147483656" r:id="rId6"/>
    <p:sldLayoutId id="2147483657" r:id="rId7"/>
  </p:sldLayoutIdLst>
  <p:timing>
    <p:tnLst>
      <p:par>
        <p:cTn id="1" dur="indefinite" restart="never" nodeType="tmRoot"/>
      </p:par>
    </p:tnLst>
  </p:timing>
  <p:hf hdr="0" dt="0"/>
  <p:txStyles>
    <p:titleStyle>
      <a:lvl1pPr algn="l" rtl="0" eaLnBrk="1" fontAlgn="base" hangingPunct="1">
        <a:spcBef>
          <a:spcPct val="0"/>
        </a:spcBef>
        <a:spcAft>
          <a:spcPct val="0"/>
        </a:spcAft>
        <a:defRPr sz="3600" baseline="0">
          <a:solidFill>
            <a:srgbClr val="B70E0C"/>
          </a:solidFill>
          <a:latin typeface="Dunant Medium"/>
          <a:ea typeface="+mj-ea"/>
          <a:cs typeface="Dunant Medium"/>
        </a:defRPr>
      </a:lvl1pPr>
      <a:lvl2pPr algn="l" rtl="0" eaLnBrk="1" fontAlgn="base" hangingPunct="1">
        <a:spcBef>
          <a:spcPct val="0"/>
        </a:spcBef>
        <a:spcAft>
          <a:spcPct val="0"/>
        </a:spcAft>
        <a:defRPr sz="4200">
          <a:solidFill>
            <a:schemeClr val="tx2"/>
          </a:solidFill>
          <a:latin typeface="ORKMedium" charset="0"/>
          <a:ea typeface="ＭＳ Ｐゴシック" charset="0"/>
        </a:defRPr>
      </a:lvl2pPr>
      <a:lvl3pPr algn="l" rtl="0" eaLnBrk="1" fontAlgn="base" hangingPunct="1">
        <a:spcBef>
          <a:spcPct val="0"/>
        </a:spcBef>
        <a:spcAft>
          <a:spcPct val="0"/>
        </a:spcAft>
        <a:defRPr sz="4200">
          <a:solidFill>
            <a:schemeClr val="tx2"/>
          </a:solidFill>
          <a:latin typeface="ORKMedium" charset="0"/>
          <a:ea typeface="ＭＳ Ｐゴシック" charset="0"/>
        </a:defRPr>
      </a:lvl3pPr>
      <a:lvl4pPr algn="l" rtl="0" eaLnBrk="1" fontAlgn="base" hangingPunct="1">
        <a:spcBef>
          <a:spcPct val="0"/>
        </a:spcBef>
        <a:spcAft>
          <a:spcPct val="0"/>
        </a:spcAft>
        <a:defRPr sz="4200">
          <a:solidFill>
            <a:schemeClr val="tx2"/>
          </a:solidFill>
          <a:latin typeface="ORKMedium" charset="0"/>
          <a:ea typeface="ＭＳ Ｐゴシック" charset="0"/>
        </a:defRPr>
      </a:lvl4pPr>
      <a:lvl5pPr algn="l" rtl="0" eaLnBrk="1" fontAlgn="base" hangingPunct="1">
        <a:spcBef>
          <a:spcPct val="0"/>
        </a:spcBef>
        <a:spcAft>
          <a:spcPct val="0"/>
        </a:spcAft>
        <a:defRPr sz="4200">
          <a:solidFill>
            <a:schemeClr val="tx2"/>
          </a:solidFill>
          <a:latin typeface="ORKMedium" charset="0"/>
          <a:ea typeface="ＭＳ Ｐゴシック" charset="0"/>
        </a:defRPr>
      </a:lvl5pPr>
      <a:lvl6pPr marL="457200" algn="l" rtl="0" eaLnBrk="1" fontAlgn="base" hangingPunct="1">
        <a:spcBef>
          <a:spcPct val="0"/>
        </a:spcBef>
        <a:spcAft>
          <a:spcPct val="0"/>
        </a:spcAft>
        <a:defRPr sz="4200">
          <a:solidFill>
            <a:schemeClr val="tx2"/>
          </a:solidFill>
          <a:latin typeface="ORKMedium" charset="0"/>
          <a:ea typeface="ＭＳ Ｐゴシック" charset="0"/>
        </a:defRPr>
      </a:lvl6pPr>
      <a:lvl7pPr marL="914400" algn="l" rtl="0" eaLnBrk="1" fontAlgn="base" hangingPunct="1">
        <a:spcBef>
          <a:spcPct val="0"/>
        </a:spcBef>
        <a:spcAft>
          <a:spcPct val="0"/>
        </a:spcAft>
        <a:defRPr sz="4200">
          <a:solidFill>
            <a:schemeClr val="tx2"/>
          </a:solidFill>
          <a:latin typeface="ORKMedium" charset="0"/>
          <a:ea typeface="ＭＳ Ｐゴシック" charset="0"/>
        </a:defRPr>
      </a:lvl7pPr>
      <a:lvl8pPr marL="1371600" algn="l" rtl="0" eaLnBrk="1" fontAlgn="base" hangingPunct="1">
        <a:spcBef>
          <a:spcPct val="0"/>
        </a:spcBef>
        <a:spcAft>
          <a:spcPct val="0"/>
        </a:spcAft>
        <a:defRPr sz="4200">
          <a:solidFill>
            <a:schemeClr val="tx2"/>
          </a:solidFill>
          <a:latin typeface="ORKMedium" charset="0"/>
          <a:ea typeface="ＭＳ Ｐゴシック" charset="0"/>
        </a:defRPr>
      </a:lvl8pPr>
      <a:lvl9pPr marL="1828800" algn="l" rtl="0" eaLnBrk="1" fontAlgn="base" hangingPunct="1">
        <a:spcBef>
          <a:spcPct val="0"/>
        </a:spcBef>
        <a:spcAft>
          <a:spcPct val="0"/>
        </a:spcAft>
        <a:defRPr sz="4200">
          <a:solidFill>
            <a:schemeClr val="tx2"/>
          </a:solidFill>
          <a:latin typeface="ORKMedium" charset="0"/>
          <a:ea typeface="ＭＳ Ｐゴシック" charset="0"/>
        </a:defRPr>
      </a:lvl9pPr>
    </p:titleStyle>
    <p:bodyStyle>
      <a:lvl1pPr marL="342900" indent="-342900" algn="l" rtl="0" eaLnBrk="1" fontAlgn="base" hangingPunct="1">
        <a:spcBef>
          <a:spcPct val="20000"/>
        </a:spcBef>
        <a:spcAft>
          <a:spcPct val="0"/>
        </a:spcAft>
        <a:buClr>
          <a:schemeClr val="bg2"/>
        </a:buClr>
        <a:buFont typeface="Wingdings" charset="0"/>
        <a:buChar char="§"/>
        <a:defRPr sz="2400" baseline="0">
          <a:solidFill>
            <a:schemeClr val="tx1"/>
          </a:solidFill>
          <a:latin typeface="Dunant"/>
          <a:ea typeface="+mn-ea"/>
          <a:cs typeface="Dunant"/>
        </a:defRPr>
      </a:lvl1pPr>
      <a:lvl2pPr marL="742950" indent="-285750" algn="l" rtl="0" eaLnBrk="1" fontAlgn="base" hangingPunct="1">
        <a:spcBef>
          <a:spcPct val="20000"/>
        </a:spcBef>
        <a:spcAft>
          <a:spcPct val="0"/>
        </a:spcAft>
        <a:buClr>
          <a:schemeClr val="bg2"/>
        </a:buClr>
        <a:buFont typeface="Wingdings" charset="2"/>
        <a:buChar char="§"/>
        <a:defRPr sz="2400">
          <a:solidFill>
            <a:schemeClr val="tx1"/>
          </a:solidFill>
          <a:latin typeface="Dunant"/>
          <a:ea typeface="+mn-ea"/>
          <a:cs typeface="Dunant"/>
        </a:defRPr>
      </a:lvl2pPr>
      <a:lvl3pPr marL="1143000" indent="-228600" algn="l" rtl="0" eaLnBrk="1" fontAlgn="base" hangingPunct="1">
        <a:spcBef>
          <a:spcPct val="20000"/>
        </a:spcBef>
        <a:spcAft>
          <a:spcPct val="0"/>
        </a:spcAft>
        <a:buClr>
          <a:schemeClr val="bg2"/>
        </a:buClr>
        <a:buFont typeface="Wingdings" charset="2"/>
        <a:buChar char="§"/>
        <a:defRPr sz="2400">
          <a:solidFill>
            <a:schemeClr val="tx1"/>
          </a:solidFill>
          <a:latin typeface="Dunant"/>
          <a:ea typeface="+mn-ea"/>
          <a:cs typeface="Dunant"/>
        </a:defRPr>
      </a:lvl3pPr>
      <a:lvl4pPr marL="1600200" indent="-228600" algn="l" rtl="0" eaLnBrk="1" fontAlgn="base" hangingPunct="1">
        <a:spcBef>
          <a:spcPct val="20000"/>
        </a:spcBef>
        <a:spcAft>
          <a:spcPct val="0"/>
        </a:spcAft>
        <a:buClr>
          <a:schemeClr val="bg2"/>
        </a:buClr>
        <a:buFont typeface="Wingdings" charset="2"/>
        <a:buChar char="§"/>
        <a:defRPr sz="2400">
          <a:solidFill>
            <a:schemeClr val="tx1"/>
          </a:solidFill>
          <a:latin typeface="Dunant"/>
          <a:ea typeface="+mn-ea"/>
          <a:cs typeface="Dunant"/>
        </a:defRPr>
      </a:lvl4pPr>
      <a:lvl5pPr marL="2057400" indent="-228600" algn="l" rtl="0" eaLnBrk="1" fontAlgn="base" hangingPunct="1">
        <a:spcBef>
          <a:spcPct val="20000"/>
        </a:spcBef>
        <a:spcAft>
          <a:spcPct val="0"/>
        </a:spcAft>
        <a:buClr>
          <a:schemeClr val="bg2"/>
        </a:buClr>
        <a:buFont typeface="Wingdings" charset="2"/>
        <a:buChar char="§"/>
        <a:defRPr sz="2400">
          <a:solidFill>
            <a:schemeClr val="tx1"/>
          </a:solidFill>
          <a:latin typeface="Dunant"/>
          <a:ea typeface="+mn-ea"/>
          <a:cs typeface="Dunant"/>
        </a:defRPr>
      </a:lvl5pPr>
      <a:lvl6pPr marL="2514600" indent="-228600" algn="l" rtl="0" eaLnBrk="1" fontAlgn="base" hangingPunct="1">
        <a:spcBef>
          <a:spcPct val="20000"/>
        </a:spcBef>
        <a:spcAft>
          <a:spcPct val="0"/>
        </a:spcAft>
        <a:buClr>
          <a:schemeClr val="bg2"/>
        </a:buClr>
        <a:buFont typeface="Wingdings" charset="0"/>
        <a:buChar char="§"/>
        <a:defRPr sz="2600">
          <a:solidFill>
            <a:schemeClr val="tx1"/>
          </a:solidFill>
          <a:latin typeface="+mn-lt"/>
          <a:ea typeface="+mn-ea"/>
        </a:defRPr>
      </a:lvl6pPr>
      <a:lvl7pPr marL="2971800" indent="-228600" algn="l" rtl="0" eaLnBrk="1" fontAlgn="base" hangingPunct="1">
        <a:spcBef>
          <a:spcPct val="20000"/>
        </a:spcBef>
        <a:spcAft>
          <a:spcPct val="0"/>
        </a:spcAft>
        <a:buClr>
          <a:schemeClr val="bg2"/>
        </a:buClr>
        <a:buFont typeface="Wingdings" charset="0"/>
        <a:buChar char="§"/>
        <a:defRPr sz="2600">
          <a:solidFill>
            <a:schemeClr val="tx1"/>
          </a:solidFill>
          <a:latin typeface="+mn-lt"/>
          <a:ea typeface="+mn-ea"/>
        </a:defRPr>
      </a:lvl7pPr>
      <a:lvl8pPr marL="3429000" indent="-228600" algn="l" rtl="0" eaLnBrk="1" fontAlgn="base" hangingPunct="1">
        <a:spcBef>
          <a:spcPct val="20000"/>
        </a:spcBef>
        <a:spcAft>
          <a:spcPct val="0"/>
        </a:spcAft>
        <a:buClr>
          <a:schemeClr val="bg2"/>
        </a:buClr>
        <a:buFont typeface="Wingdings" charset="0"/>
        <a:buChar char="§"/>
        <a:defRPr sz="2600">
          <a:solidFill>
            <a:schemeClr val="tx1"/>
          </a:solidFill>
          <a:latin typeface="+mn-lt"/>
          <a:ea typeface="+mn-ea"/>
        </a:defRPr>
      </a:lvl8pPr>
      <a:lvl9pPr marL="3886200" indent="-228600" algn="l" rtl="0" eaLnBrk="1" fontAlgn="base" hangingPunct="1">
        <a:spcBef>
          <a:spcPct val="20000"/>
        </a:spcBef>
        <a:spcAft>
          <a:spcPct val="0"/>
        </a:spcAft>
        <a:buClr>
          <a:schemeClr val="bg2"/>
        </a:buClr>
        <a:buFont typeface="Wingdings" charset="0"/>
        <a:buChar char="§"/>
        <a:defRPr sz="26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el 23"/>
          <p:cNvSpPr>
            <a:spLocks noGrp="1"/>
          </p:cNvSpPr>
          <p:nvPr>
            <p:ph type="ctrTitle"/>
          </p:nvPr>
        </p:nvSpPr>
        <p:spPr>
          <a:xfrm>
            <a:off x="967655" y="1268760"/>
            <a:ext cx="7223811" cy="1470025"/>
          </a:xfrm>
        </p:spPr>
        <p:txBody>
          <a:bodyPr/>
          <a:lstStyle/>
          <a:p>
            <a:r>
              <a:rPr lang="de-DE" sz="2800" b="1" dirty="0" smtClean="0"/>
              <a:t/>
            </a:r>
            <a:br>
              <a:rPr lang="de-DE" sz="2800" b="1" dirty="0" smtClean="0"/>
            </a:br>
            <a:r>
              <a:rPr lang="de-DE" sz="2400" b="1" dirty="0" smtClean="0"/>
              <a:t>Ausübung </a:t>
            </a:r>
            <a:r>
              <a:rPr lang="de-DE" sz="2400" b="1" dirty="0"/>
              <a:t>ärztlicher Tätigkeiten </a:t>
            </a:r>
            <a:r>
              <a:rPr lang="de-AT" sz="2400" dirty="0"/>
              <a:t/>
            </a:r>
            <a:br>
              <a:rPr lang="de-AT" sz="2400" dirty="0"/>
            </a:br>
            <a:r>
              <a:rPr lang="de-DE" sz="2400" b="1" dirty="0"/>
              <a:t>und auf Allgemeinwissen beruhender Tätigkeiten</a:t>
            </a:r>
            <a:r>
              <a:rPr lang="de-AT" sz="2400" dirty="0"/>
              <a:t/>
            </a:r>
            <a:br>
              <a:rPr lang="de-AT" sz="2400" dirty="0"/>
            </a:br>
            <a:r>
              <a:rPr lang="de-DE" sz="2400" b="1" dirty="0"/>
              <a:t>durch Lehrkräfte in der Schule</a:t>
            </a:r>
            <a:r>
              <a:rPr lang="de-AT" dirty="0"/>
              <a:t/>
            </a:r>
            <a:br>
              <a:rPr lang="de-AT" dirty="0"/>
            </a:br>
            <a:endParaRPr lang="de-DE" dirty="0"/>
          </a:p>
        </p:txBody>
      </p:sp>
      <p:sp>
        <p:nvSpPr>
          <p:cNvPr id="25" name="Untertitel 24"/>
          <p:cNvSpPr>
            <a:spLocks noGrp="1"/>
          </p:cNvSpPr>
          <p:nvPr>
            <p:ph type="subTitle" idx="1"/>
          </p:nvPr>
        </p:nvSpPr>
        <p:spPr>
          <a:xfrm>
            <a:off x="967655" y="3212976"/>
            <a:ext cx="7223810" cy="1634810"/>
          </a:xfrm>
        </p:spPr>
        <p:txBody>
          <a:bodyPr/>
          <a:lstStyle/>
          <a:p>
            <a:endParaRPr lang="de-DE" dirty="0">
              <a:solidFill>
                <a:schemeClr val="bg1">
                  <a:lumMod val="50000"/>
                </a:schemeClr>
              </a:solidFill>
            </a:endParaRPr>
          </a:p>
        </p:txBody>
      </p:sp>
      <p:sp>
        <p:nvSpPr>
          <p:cNvPr id="5" name="Fußzeilenplatzhalter 4"/>
          <p:cNvSpPr>
            <a:spLocks noGrp="1"/>
          </p:cNvSpPr>
          <p:nvPr>
            <p:ph type="ftr" sz="quarter" idx="3"/>
          </p:nvPr>
        </p:nvSpPr>
        <p:spPr>
          <a:prstGeom prst="rect">
            <a:avLst/>
          </a:prstGeom>
        </p:spPr>
        <p:txBody>
          <a:bodyPr/>
          <a:lstStyle/>
          <a:p>
            <a:r>
              <a:rPr lang="de-AT" smtClean="0"/>
              <a:t>WWW.JUGENDROTKREUZ.AT</a:t>
            </a:r>
            <a:endParaRPr lang="de-AT" dirty="0"/>
          </a:p>
        </p:txBody>
      </p:sp>
    </p:spTree>
    <p:extLst>
      <p:ext uri="{BB962C8B-B14F-4D97-AF65-F5344CB8AC3E}">
        <p14:creationId xmlns:p14="http://schemas.microsoft.com/office/powerpoint/2010/main" val="12739601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Inhaltsplatzhalter 6"/>
          <p:cNvSpPr>
            <a:spLocks noGrp="1"/>
          </p:cNvSpPr>
          <p:nvPr>
            <p:ph idx="1"/>
          </p:nvPr>
        </p:nvSpPr>
        <p:spPr/>
        <p:txBody>
          <a:bodyPr/>
          <a:lstStyle/>
          <a:p>
            <a:pPr>
              <a:buFont typeface="+mj-lt"/>
              <a:buAutoNum type="arabicPeriod"/>
            </a:pPr>
            <a:r>
              <a:rPr lang="de-DE" sz="1800" dirty="0">
                <a:latin typeface="Dunant Medium" panose="020B0604040101020203" pitchFamily="34" charset="0"/>
              </a:rPr>
              <a:t>Lediglich auf einem Allgemeinwissen beruhende Tätigkeiten, die Lehrer/innen im Rahmen ihrer beruflichen Tätigkeit erbringen müssen</a:t>
            </a:r>
            <a:endParaRPr lang="de-AT" sz="1800" dirty="0">
              <a:latin typeface="Dunant Medium" panose="020B0604040101020203" pitchFamily="34" charset="0"/>
            </a:endParaRPr>
          </a:p>
          <a:p>
            <a:pPr>
              <a:buFont typeface="+mj-lt"/>
              <a:buAutoNum type="arabicPeriod"/>
            </a:pPr>
            <a:endParaRPr lang="de-AT" sz="1800" dirty="0" smtClean="0">
              <a:latin typeface="Dunant Medium" panose="020B0604040101020203" pitchFamily="34" charset="0"/>
            </a:endParaRPr>
          </a:p>
          <a:p>
            <a:pPr>
              <a:buFont typeface="+mj-lt"/>
              <a:buAutoNum type="arabicPeriod"/>
            </a:pPr>
            <a:r>
              <a:rPr lang="de-DE" sz="1800" dirty="0">
                <a:latin typeface="Dunant Medium" panose="020B0604040101020203" pitchFamily="34" charset="0"/>
              </a:rPr>
              <a:t>Ärztliche Tätigkeiten, die einer Übertragung durch einen Arzt bedürfen und Lehrer/innen im Rahmen ihrer beruflichen Tätigkeit erbringen können</a:t>
            </a:r>
            <a:endParaRPr lang="de-AT" sz="1800" dirty="0">
              <a:latin typeface="Dunant Medium" panose="020B0604040101020203" pitchFamily="34" charset="0"/>
            </a:endParaRPr>
          </a:p>
          <a:p>
            <a:pPr>
              <a:buFont typeface="+mj-lt"/>
              <a:buAutoNum type="arabicPeriod"/>
            </a:pPr>
            <a:endParaRPr lang="de-AT" sz="1800" dirty="0" smtClean="0">
              <a:latin typeface="Dunant Medium" panose="020B0604040101020203" pitchFamily="34" charset="0"/>
            </a:endParaRPr>
          </a:p>
          <a:p>
            <a:pPr>
              <a:buFont typeface="+mj-lt"/>
              <a:buAutoNum type="arabicPeriod"/>
            </a:pPr>
            <a:r>
              <a:rPr lang="de-DE" sz="1800" dirty="0">
                <a:latin typeface="Dunant Medium" panose="020B0604040101020203" pitchFamily="34" charset="0"/>
              </a:rPr>
              <a:t>Richtiges Handeln im Notfall</a:t>
            </a:r>
            <a:endParaRPr lang="de-AT" sz="1800" dirty="0">
              <a:latin typeface="Dunant Medium" panose="020B0604040101020203" pitchFamily="34" charset="0"/>
            </a:endParaRPr>
          </a:p>
        </p:txBody>
      </p:sp>
      <p:sp>
        <p:nvSpPr>
          <p:cNvPr id="6" name="Titel 5"/>
          <p:cNvSpPr>
            <a:spLocks noGrp="1"/>
          </p:cNvSpPr>
          <p:nvPr>
            <p:ph type="title"/>
          </p:nvPr>
        </p:nvSpPr>
        <p:spPr/>
        <p:txBody>
          <a:bodyPr/>
          <a:lstStyle/>
          <a:p>
            <a:r>
              <a:rPr lang="de-AT" dirty="0" smtClean="0"/>
              <a:t>Drei Situationen</a:t>
            </a:r>
            <a:endParaRPr lang="de-AT" dirty="0"/>
          </a:p>
        </p:txBody>
      </p:sp>
      <p:sp>
        <p:nvSpPr>
          <p:cNvPr id="4" name="Fußzeilenplatzhalter 3"/>
          <p:cNvSpPr>
            <a:spLocks noGrp="1"/>
          </p:cNvSpPr>
          <p:nvPr>
            <p:ph type="ftr" sz="quarter" idx="3"/>
          </p:nvPr>
        </p:nvSpPr>
        <p:spPr>
          <a:prstGeom prst="rect">
            <a:avLst/>
          </a:prstGeom>
        </p:spPr>
        <p:txBody>
          <a:bodyPr/>
          <a:lstStyle/>
          <a:p>
            <a:r>
              <a:rPr lang="de-AT" smtClean="0"/>
              <a:t>WWW.JUGENDROTKREUZ.AT</a:t>
            </a:r>
            <a:endParaRPr lang="de-AT" dirty="0"/>
          </a:p>
        </p:txBody>
      </p:sp>
    </p:spTree>
    <p:extLst>
      <p:ext uri="{BB962C8B-B14F-4D97-AF65-F5344CB8AC3E}">
        <p14:creationId xmlns:p14="http://schemas.microsoft.com/office/powerpoint/2010/main" val="3654489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AT" dirty="0" smtClean="0"/>
              <a:t>Fiebermessen</a:t>
            </a:r>
          </a:p>
          <a:p>
            <a:r>
              <a:rPr lang="de-AT" dirty="0" smtClean="0"/>
              <a:t>Überwachen der selbständigen Medikamenteneinnahme</a:t>
            </a:r>
          </a:p>
          <a:p>
            <a:r>
              <a:rPr lang="de-AT" dirty="0" smtClean="0"/>
              <a:t>Herbeiholen ärztlicher Hilfe</a:t>
            </a:r>
          </a:p>
          <a:p>
            <a:r>
              <a:rPr lang="de-AT" dirty="0" smtClean="0"/>
              <a:t>Erinnerung ans Blutzuckermessen und an die </a:t>
            </a:r>
            <a:r>
              <a:rPr lang="de-AT" dirty="0" err="1" smtClean="0"/>
              <a:t>Jauseneinnahme</a:t>
            </a:r>
            <a:endParaRPr lang="de-AT" dirty="0" smtClean="0"/>
          </a:p>
          <a:p>
            <a:r>
              <a:rPr lang="de-AT" dirty="0" smtClean="0"/>
              <a:t>Ablesen der Werte am Blutzuckermessergerät oder der Insulinpumpe</a:t>
            </a:r>
            <a:endParaRPr lang="de-AT" dirty="0"/>
          </a:p>
        </p:txBody>
      </p:sp>
      <p:sp>
        <p:nvSpPr>
          <p:cNvPr id="3" name="Titel 2"/>
          <p:cNvSpPr>
            <a:spLocks noGrp="1"/>
          </p:cNvSpPr>
          <p:nvPr>
            <p:ph type="title"/>
          </p:nvPr>
        </p:nvSpPr>
        <p:spPr/>
        <p:txBody>
          <a:bodyPr/>
          <a:lstStyle/>
          <a:p>
            <a:r>
              <a:rPr lang="de-AT" dirty="0" smtClean="0"/>
              <a:t>1) Allgemeinwissen - MUSS</a:t>
            </a:r>
            <a:endParaRPr lang="de-AT" dirty="0"/>
          </a:p>
        </p:txBody>
      </p:sp>
      <p:sp>
        <p:nvSpPr>
          <p:cNvPr id="4" name="Fußzeilenplatzhalter 3"/>
          <p:cNvSpPr>
            <a:spLocks noGrp="1"/>
          </p:cNvSpPr>
          <p:nvPr>
            <p:ph type="ftr" sz="quarter" idx="3"/>
          </p:nvPr>
        </p:nvSpPr>
        <p:spPr/>
        <p:txBody>
          <a:bodyPr/>
          <a:lstStyle/>
          <a:p>
            <a:r>
              <a:rPr lang="de-DE" smtClean="0"/>
              <a:t>WWW.JUGENDROTKREUZ.AT</a:t>
            </a:r>
            <a:endParaRPr lang="de-DE" dirty="0"/>
          </a:p>
        </p:txBody>
      </p:sp>
    </p:spTree>
    <p:extLst>
      <p:ext uri="{BB962C8B-B14F-4D97-AF65-F5344CB8AC3E}">
        <p14:creationId xmlns:p14="http://schemas.microsoft.com/office/powerpoint/2010/main" val="31274023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3"/>
          </p:nvPr>
        </p:nvSpPr>
        <p:spPr/>
        <p:txBody>
          <a:bodyPr/>
          <a:lstStyle/>
          <a:p>
            <a:r>
              <a:rPr lang="de-DE" smtClean="0"/>
              <a:t>WWW.JUGENDROTKREUZ.AT</a:t>
            </a:r>
            <a:endParaRPr lang="de-DE" dirty="0"/>
          </a:p>
        </p:txBody>
      </p:sp>
      <p:pic>
        <p:nvPicPr>
          <p:cNvPr id="5" name="Grafik 4"/>
          <p:cNvPicPr>
            <a:picLocks noChangeAspect="1"/>
          </p:cNvPicPr>
          <p:nvPr/>
        </p:nvPicPr>
        <p:blipFill>
          <a:blip r:embed="rId2"/>
          <a:stretch>
            <a:fillRect/>
          </a:stretch>
        </p:blipFill>
        <p:spPr>
          <a:xfrm>
            <a:off x="2483768" y="0"/>
            <a:ext cx="3816424" cy="5504458"/>
          </a:xfrm>
          <a:prstGeom prst="rect">
            <a:avLst/>
          </a:prstGeom>
        </p:spPr>
      </p:pic>
    </p:spTree>
    <p:extLst>
      <p:ext uri="{BB962C8B-B14F-4D97-AF65-F5344CB8AC3E}">
        <p14:creationId xmlns:p14="http://schemas.microsoft.com/office/powerpoint/2010/main" val="17010485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AT" dirty="0" smtClean="0"/>
              <a:t>Aktive Medikamentenverabreichung an das Kind</a:t>
            </a:r>
          </a:p>
          <a:p>
            <a:r>
              <a:rPr lang="de-AT" dirty="0" smtClean="0"/>
              <a:t>Blutzuckermessung beim Kind</a:t>
            </a:r>
          </a:p>
          <a:p>
            <a:r>
              <a:rPr lang="de-AT" dirty="0" smtClean="0"/>
              <a:t>Handlungen an der Insulinpumpe</a:t>
            </a:r>
          </a:p>
          <a:p>
            <a:r>
              <a:rPr lang="de-AT" dirty="0" smtClean="0"/>
              <a:t>Handlungen an der Ernährungssonde</a:t>
            </a:r>
          </a:p>
          <a:p>
            <a:pPr marL="0" indent="0">
              <a:buNone/>
            </a:pPr>
            <a:endParaRPr lang="de-AT" dirty="0"/>
          </a:p>
        </p:txBody>
      </p:sp>
      <p:sp>
        <p:nvSpPr>
          <p:cNvPr id="3" name="Titel 2"/>
          <p:cNvSpPr>
            <a:spLocks noGrp="1"/>
          </p:cNvSpPr>
          <p:nvPr>
            <p:ph type="title"/>
          </p:nvPr>
        </p:nvSpPr>
        <p:spPr/>
        <p:txBody>
          <a:bodyPr/>
          <a:lstStyle/>
          <a:p>
            <a:r>
              <a:rPr lang="de-AT" dirty="0" smtClean="0"/>
              <a:t>2) Ärztliche Tätigkeiten - KANN</a:t>
            </a:r>
            <a:endParaRPr lang="de-AT" dirty="0"/>
          </a:p>
        </p:txBody>
      </p:sp>
      <p:sp>
        <p:nvSpPr>
          <p:cNvPr id="4" name="Fußzeilenplatzhalter 3"/>
          <p:cNvSpPr>
            <a:spLocks noGrp="1"/>
          </p:cNvSpPr>
          <p:nvPr>
            <p:ph type="ftr" sz="quarter" idx="3"/>
          </p:nvPr>
        </p:nvSpPr>
        <p:spPr/>
        <p:txBody>
          <a:bodyPr/>
          <a:lstStyle/>
          <a:p>
            <a:r>
              <a:rPr lang="de-DE" smtClean="0"/>
              <a:t>WWW.JUGENDROTKREUZ.AT</a:t>
            </a:r>
            <a:endParaRPr lang="de-DE" dirty="0"/>
          </a:p>
        </p:txBody>
      </p:sp>
    </p:spTree>
    <p:extLst>
      <p:ext uri="{BB962C8B-B14F-4D97-AF65-F5344CB8AC3E}">
        <p14:creationId xmlns:p14="http://schemas.microsoft.com/office/powerpoint/2010/main" val="12941911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3"/>
          </p:nvPr>
        </p:nvSpPr>
        <p:spPr/>
        <p:txBody>
          <a:bodyPr/>
          <a:lstStyle/>
          <a:p>
            <a:r>
              <a:rPr lang="de-DE" smtClean="0"/>
              <a:t>WWW.JUGENDROTKREUZ.AT</a:t>
            </a:r>
            <a:endParaRPr lang="de-DE" dirty="0"/>
          </a:p>
        </p:txBody>
      </p:sp>
      <p:pic>
        <p:nvPicPr>
          <p:cNvPr id="5" name="Grafik 4"/>
          <p:cNvPicPr>
            <a:picLocks noChangeAspect="1"/>
          </p:cNvPicPr>
          <p:nvPr/>
        </p:nvPicPr>
        <p:blipFill>
          <a:blip r:embed="rId2"/>
          <a:stretch>
            <a:fillRect/>
          </a:stretch>
        </p:blipFill>
        <p:spPr>
          <a:xfrm>
            <a:off x="107504" y="0"/>
            <a:ext cx="3860032" cy="5536491"/>
          </a:xfrm>
          <a:prstGeom prst="rect">
            <a:avLst/>
          </a:prstGeom>
        </p:spPr>
      </p:pic>
      <p:pic>
        <p:nvPicPr>
          <p:cNvPr id="6" name="Grafik 5"/>
          <p:cNvPicPr>
            <a:picLocks noChangeAspect="1"/>
          </p:cNvPicPr>
          <p:nvPr/>
        </p:nvPicPr>
        <p:blipFill>
          <a:blip r:embed="rId3"/>
          <a:stretch>
            <a:fillRect/>
          </a:stretch>
        </p:blipFill>
        <p:spPr>
          <a:xfrm>
            <a:off x="5220072" y="-1"/>
            <a:ext cx="3843958" cy="5536491"/>
          </a:xfrm>
          <a:prstGeom prst="rect">
            <a:avLst/>
          </a:prstGeom>
        </p:spPr>
      </p:pic>
    </p:spTree>
    <p:extLst>
      <p:ext uri="{BB962C8B-B14F-4D97-AF65-F5344CB8AC3E}">
        <p14:creationId xmlns:p14="http://schemas.microsoft.com/office/powerpoint/2010/main" val="33790664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r>
              <a:rPr lang="de-AT" dirty="0" smtClean="0"/>
              <a:t>Notfallmedikamente verabreichen bei</a:t>
            </a:r>
          </a:p>
          <a:p>
            <a:r>
              <a:rPr lang="de-AT" dirty="0" smtClean="0"/>
              <a:t>schwerer allergischer Reaktion</a:t>
            </a:r>
          </a:p>
          <a:p>
            <a:r>
              <a:rPr lang="de-AT" dirty="0"/>
              <a:t>m</a:t>
            </a:r>
            <a:r>
              <a:rPr lang="de-AT" dirty="0" smtClean="0"/>
              <a:t>assiver Unterzuckerung</a:t>
            </a:r>
          </a:p>
          <a:p>
            <a:r>
              <a:rPr lang="de-AT" dirty="0"/>
              <a:t>a</a:t>
            </a:r>
            <a:r>
              <a:rPr lang="de-AT" dirty="0" smtClean="0"/>
              <a:t>nhaltenden epileptischen Anfällen</a:t>
            </a:r>
          </a:p>
          <a:p>
            <a:endParaRPr lang="de-AT" sz="1100" dirty="0"/>
          </a:p>
          <a:p>
            <a:pPr marL="0" indent="0">
              <a:buNone/>
            </a:pPr>
            <a:r>
              <a:rPr lang="de-AT" sz="2000" dirty="0" smtClean="0">
                <a:solidFill>
                  <a:srgbClr val="C00000"/>
                </a:solidFill>
                <a:sym typeface="Wingdings" panose="05000000000000000000" pitchFamily="2" charset="2"/>
              </a:rPr>
              <a:t>Verabreichung nur an Personen, für welche das Medikament im Vorfeld bestimmt ist</a:t>
            </a:r>
          </a:p>
          <a:p>
            <a:pPr marL="0" indent="0">
              <a:buNone/>
            </a:pPr>
            <a:endParaRPr lang="de-AT" sz="1050" dirty="0" smtClean="0">
              <a:sym typeface="Wingdings" panose="05000000000000000000" pitchFamily="2" charset="2"/>
            </a:endParaRPr>
          </a:p>
          <a:p>
            <a:pPr marL="0" indent="0">
              <a:buNone/>
            </a:pPr>
            <a:r>
              <a:rPr lang="de-AT" sz="2000" dirty="0" smtClean="0">
                <a:solidFill>
                  <a:srgbClr val="C00000"/>
                </a:solidFill>
                <a:sym typeface="Wingdings" panose="05000000000000000000" pitchFamily="2" charset="2"/>
              </a:rPr>
              <a:t>Einschulung über die Verabreichung im Vorfeld durch einen Arzt/eine Ärztin</a:t>
            </a:r>
            <a:endParaRPr lang="de-AT" sz="2000" dirty="0" smtClean="0">
              <a:solidFill>
                <a:srgbClr val="C00000"/>
              </a:solidFill>
            </a:endParaRPr>
          </a:p>
          <a:p>
            <a:endParaRPr lang="de-AT" dirty="0" smtClean="0"/>
          </a:p>
          <a:p>
            <a:endParaRPr lang="de-AT" dirty="0"/>
          </a:p>
        </p:txBody>
      </p:sp>
      <p:sp>
        <p:nvSpPr>
          <p:cNvPr id="3" name="Titel 2"/>
          <p:cNvSpPr>
            <a:spLocks noGrp="1"/>
          </p:cNvSpPr>
          <p:nvPr>
            <p:ph type="title"/>
          </p:nvPr>
        </p:nvSpPr>
        <p:spPr/>
        <p:txBody>
          <a:bodyPr/>
          <a:lstStyle/>
          <a:p>
            <a:r>
              <a:rPr lang="de-AT" dirty="0"/>
              <a:t>3</a:t>
            </a:r>
            <a:r>
              <a:rPr lang="de-AT" dirty="0" smtClean="0"/>
              <a:t>) NOTFALL - MUSS</a:t>
            </a:r>
            <a:endParaRPr lang="de-AT" dirty="0"/>
          </a:p>
        </p:txBody>
      </p:sp>
      <p:sp>
        <p:nvSpPr>
          <p:cNvPr id="4" name="Fußzeilenplatzhalter 3"/>
          <p:cNvSpPr>
            <a:spLocks noGrp="1"/>
          </p:cNvSpPr>
          <p:nvPr>
            <p:ph type="ftr" sz="quarter" idx="3"/>
          </p:nvPr>
        </p:nvSpPr>
        <p:spPr/>
        <p:txBody>
          <a:bodyPr/>
          <a:lstStyle/>
          <a:p>
            <a:r>
              <a:rPr lang="de-DE" smtClean="0"/>
              <a:t>WWW.JUGENDROTKREUZ.AT</a:t>
            </a:r>
            <a:endParaRPr lang="de-DE" dirty="0"/>
          </a:p>
        </p:txBody>
      </p:sp>
    </p:spTree>
    <p:extLst>
      <p:ext uri="{BB962C8B-B14F-4D97-AF65-F5344CB8AC3E}">
        <p14:creationId xmlns:p14="http://schemas.microsoft.com/office/powerpoint/2010/main" val="32809032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3"/>
          </p:nvPr>
        </p:nvSpPr>
        <p:spPr/>
        <p:txBody>
          <a:bodyPr/>
          <a:lstStyle/>
          <a:p>
            <a:r>
              <a:rPr lang="de-DE" smtClean="0"/>
              <a:t>WWW.JUGENDROTKREUZ.AT</a:t>
            </a:r>
            <a:endParaRPr lang="de-DE" dirty="0"/>
          </a:p>
        </p:txBody>
      </p:sp>
      <p:pic>
        <p:nvPicPr>
          <p:cNvPr id="5" name="Grafik 4"/>
          <p:cNvPicPr>
            <a:picLocks noChangeAspect="1"/>
          </p:cNvPicPr>
          <p:nvPr/>
        </p:nvPicPr>
        <p:blipFill>
          <a:blip r:embed="rId2"/>
          <a:stretch>
            <a:fillRect/>
          </a:stretch>
        </p:blipFill>
        <p:spPr>
          <a:xfrm>
            <a:off x="2771800" y="0"/>
            <a:ext cx="3888431" cy="5564274"/>
          </a:xfrm>
          <a:prstGeom prst="rect">
            <a:avLst/>
          </a:prstGeom>
        </p:spPr>
      </p:pic>
    </p:spTree>
    <p:extLst>
      <p:ext uri="{BB962C8B-B14F-4D97-AF65-F5344CB8AC3E}">
        <p14:creationId xmlns:p14="http://schemas.microsoft.com/office/powerpoint/2010/main" val="1802093717"/>
      </p:ext>
    </p:extLst>
  </p:cSld>
  <p:clrMapOvr>
    <a:masterClrMapping/>
  </p:clrMapOvr>
  <p:timing>
    <p:tnLst>
      <p:par>
        <p:cTn id="1" dur="indefinite" restart="never" nodeType="tmRoot"/>
      </p:par>
    </p:tnLst>
  </p:timing>
</p:sld>
</file>

<file path=ppt/theme/theme1.xml><?xml version="1.0" encoding="utf-8"?>
<a:theme xmlns:a="http://schemas.openxmlformats.org/drawingml/2006/main" name="PRAES_LBZ_PP_2018_3-4">
  <a:themeElements>
    <a:clrScheme name="">
      <a:dk1>
        <a:srgbClr val="000000"/>
      </a:dk1>
      <a:lt1>
        <a:srgbClr val="FFFFFF"/>
      </a:lt1>
      <a:dk2>
        <a:srgbClr val="FF0000"/>
      </a:dk2>
      <a:lt2>
        <a:srgbClr val="808080"/>
      </a:lt2>
      <a:accent1>
        <a:srgbClr val="777777"/>
      </a:accent1>
      <a:accent2>
        <a:srgbClr val="FF3300"/>
      </a:accent2>
      <a:accent3>
        <a:srgbClr val="FFFFFF"/>
      </a:accent3>
      <a:accent4>
        <a:srgbClr val="000000"/>
      </a:accent4>
      <a:accent5>
        <a:srgbClr val="BDBDBD"/>
      </a:accent5>
      <a:accent6>
        <a:srgbClr val="E72D00"/>
      </a:accent6>
      <a:hlink>
        <a:srgbClr val="0000CC"/>
      </a:hlink>
      <a:folHlink>
        <a:srgbClr val="B2B2B2"/>
      </a:folHlink>
    </a:clrScheme>
    <a:fontScheme name="Benutzerdefiniert 2">
      <a:majorFont>
        <a:latin typeface="Dunant Medium"/>
        <a:ea typeface="ＭＳ Ｐゴシック"/>
        <a:cs typeface=""/>
      </a:majorFont>
      <a:minorFont>
        <a:latin typeface="Dunant"/>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600" b="0" i="0" u="none" strike="noStrike" cap="none" normalizeH="0" baseline="0">
            <a:ln>
              <a:noFill/>
            </a:ln>
            <a:solidFill>
              <a:schemeClr val="tx1"/>
            </a:solidFill>
            <a:effectLst/>
            <a:latin typeface="ORKRegular"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600" b="0" i="0" u="none" strike="noStrike" cap="none" normalizeH="0" baseline="0">
            <a:ln>
              <a:noFill/>
            </a:ln>
            <a:solidFill>
              <a:schemeClr val="tx1"/>
            </a:solidFill>
            <a:effectLst/>
            <a:latin typeface="ORKRegular" charset="0"/>
            <a:ea typeface="ＭＳ Ｐゴシック" charset="0"/>
          </a:defRPr>
        </a:defPPr>
      </a:lstStyle>
    </a:lnDef>
    <a:txDef>
      <a:spPr>
        <a:noFill/>
      </a:spPr>
      <a:bodyPr wrap="none" rtlCol="0">
        <a:spAutoFit/>
      </a:bodyPr>
      <a:lstStyle>
        <a:defPPr>
          <a:defRPr dirty="0" err="1" smtClean="0">
            <a:latin typeface="Dunant" panose="020B0504040101020203" pitchFamily="34" charset="0"/>
          </a:defRPr>
        </a:defPPr>
      </a:lstStyle>
    </a:txDef>
  </a:objectDefaults>
  <a:extraClrSchemeLst>
    <a:extraClrScheme>
      <a:clrScheme name="Standard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d9b39fd-2a2b-4bc8-bacd-08ef467c9842">
      <Value>52</Value>
    </TaxCatchAll>
    <m31a416066f647ffbac78d6c4e309ec5 xmlns="9d9b39fd-2a2b-4bc8-bacd-08ef467c9842">
      <Terms xmlns="http://schemas.microsoft.com/office/infopath/2007/PartnerControls">
        <TermInfo xmlns="http://schemas.microsoft.com/office/infopath/2007/PartnerControls">
          <TermName xmlns="http://schemas.microsoft.com/office/infopath/2007/PartnerControls">Schulärztlicher Dienst</TermName>
          <TermId xmlns="http://schemas.microsoft.com/office/infopath/2007/PartnerControls">c0761e93-6d85-4c5d-991c-b288695f36a9</TermId>
        </TermInfo>
      </Terms>
    </m31a416066f647ffbac78d6c4e309ec5>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29D074D8BF7E414EBB6DB62C6CFCCC1B" ma:contentTypeVersion="5" ma:contentTypeDescription="Ein neues Dokument erstellen." ma:contentTypeScope="" ma:versionID="c770dd221dd03f33ad1f6fd5af1a038c">
  <xsd:schema xmlns:xsd="http://www.w3.org/2001/XMLSchema" xmlns:xs="http://www.w3.org/2001/XMLSchema" xmlns:p="http://schemas.microsoft.com/office/2006/metadata/properties" xmlns:ns1="http://schemas.microsoft.com/sharepoint/v3" xmlns:ns2="9d9b39fd-2a2b-4bc8-bacd-08ef467c9842" targetNamespace="http://schemas.microsoft.com/office/2006/metadata/properties" ma:root="true" ma:fieldsID="8b6f0bc0c1e195dcbf898e1afe78d128" ns1:_="" ns2:_="">
    <xsd:import namespace="http://schemas.microsoft.com/sharepoint/v3"/>
    <xsd:import namespace="9d9b39fd-2a2b-4bc8-bacd-08ef467c9842"/>
    <xsd:element name="properties">
      <xsd:complexType>
        <xsd:sequence>
          <xsd:element name="documentManagement">
            <xsd:complexType>
              <xsd:all>
                <xsd:element ref="ns1:PublishingStartDate" minOccurs="0"/>
                <xsd:element ref="ns1:PublishingExpirationDate" minOccurs="0"/>
                <xsd:element ref="ns2:m31a416066f647ffbac78d6c4e309ec5"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Geplantes Startdatum" ma:description="Geplantes Startdatum ist eine Websitespalte, die über das Feature zum Veröffentlichen erstellt wird. Es wird zur Angabe des Datums und der Uhrzeit verwendet, wann diese Seite Besuchern zum ersten Mal angezeigt wird." ma:hidden="true" ma:internalName="PublishingStartDate">
      <xsd:simpleType>
        <xsd:restriction base="dms:Unknown"/>
      </xsd:simpleType>
    </xsd:element>
    <xsd:element name="PublishingExpirationDate" ma:index="9" nillable="true" ma:displayName="Geplantes Enddatum" ma:description="Geplantes Enddatum ist eine Websitespalte, die über das Feature zum Veröffentlichen erstellt wird. Es wird zur Angabe des Datums und der Uhrzeit verwendet, wann diese Seite Besuchern nicht mehr angezeigt wird."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9b39fd-2a2b-4bc8-bacd-08ef467c9842" elementFormDefault="qualified">
    <xsd:import namespace="http://schemas.microsoft.com/office/2006/documentManagement/types"/>
    <xsd:import namespace="http://schemas.microsoft.com/office/infopath/2007/PartnerControls"/>
    <xsd:element name="m31a416066f647ffbac78d6c4e309ec5" ma:index="11" nillable="true" ma:taxonomy="true" ma:internalName="m31a416066f647ffbac78d6c4e309ec5" ma:taxonomyFieldName="SPCmsCategories" ma:displayName="Kategorien" ma:default="" ma:fieldId="{631a4160-66f6-47ff-bac7-8d6c4e309ec5}" ma:taxonomyMulti="true" ma:sspId="c176b04e-3679-46de-8497-d30c4973fea3" ma:termSetId="5f7f81aa-702d-426d-9a86-904b17369d89" ma:anchorId="00000000-0000-0000-0000-000000000000" ma:open="false" ma:isKeyword="false">
      <xsd:complexType>
        <xsd:sequence>
          <xsd:element ref="pc:Terms" minOccurs="0" maxOccurs="1"/>
        </xsd:sequence>
      </xsd:complexType>
    </xsd:element>
    <xsd:element name="TaxCatchAll" ma:index="12" nillable="true" ma:displayName="Taxonomiespalte &quot;Alle abfangen&quot;" ma:hidden="true" ma:list="{a35f411b-72b7-44c4-b228-359f89b6bf4a}" ma:internalName="TaxCatchAll" ma:showField="CatchAllData" ma:web="9d9b39fd-2a2b-4bc8-bacd-08ef467c98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FF264B-A84D-4A38-8522-52A482AC3A16}">
  <ds:schemaRefs>
    <ds:schemaRef ds:uri="http://purl.org/dc/dcmitype/"/>
    <ds:schemaRef ds:uri="http://schemas.microsoft.com/office/infopath/2007/PartnerControls"/>
    <ds:schemaRef ds:uri="http://purl.org/dc/elements/1.1/"/>
    <ds:schemaRef ds:uri="http://schemas.microsoft.com/office/2006/metadata/properties"/>
    <ds:schemaRef ds:uri="http://schemas.microsoft.com/sharepoint/v3"/>
    <ds:schemaRef ds:uri="9d9b39fd-2a2b-4bc8-bacd-08ef467c9842"/>
    <ds:schemaRef ds:uri="http://schemas.microsoft.com/office/2006/documentManagement/types"/>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29B61DDF-DEA8-467F-A302-5FEE5B9E00BD}">
  <ds:schemaRefs>
    <ds:schemaRef ds:uri="http://schemas.microsoft.com/sharepoint/v3/contenttype/forms"/>
  </ds:schemaRefs>
</ds:datastoreItem>
</file>

<file path=customXml/itemProps3.xml><?xml version="1.0" encoding="utf-8"?>
<ds:datastoreItem xmlns:ds="http://schemas.openxmlformats.org/officeDocument/2006/customXml" ds:itemID="{3382DECF-C49E-4789-B6A2-DEC4D67E12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9d9b39fd-2a2b-4bc8-bacd-08ef467c98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JRK-PRAES_LBZ_PP_2018_4-3</Template>
  <TotalTime>0</TotalTime>
  <Words>138</Words>
  <Application>Microsoft Office PowerPoint</Application>
  <PresentationFormat>Bildschirmpräsentation (4:3)</PresentationFormat>
  <Paragraphs>35</Paragraphs>
  <Slides>8</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8</vt:i4>
      </vt:variant>
    </vt:vector>
  </HeadingPairs>
  <TitlesOfParts>
    <vt:vector size="16" baseType="lpstr">
      <vt:lpstr>ＭＳ Ｐゴシック</vt:lpstr>
      <vt:lpstr>Wingdings</vt:lpstr>
      <vt:lpstr>ORKMedium</vt:lpstr>
      <vt:lpstr>Times New Roman</vt:lpstr>
      <vt:lpstr>Dunant Medium</vt:lpstr>
      <vt:lpstr>ORKRegular</vt:lpstr>
      <vt:lpstr>Dunant</vt:lpstr>
      <vt:lpstr>PRAES_LBZ_PP_2018_3-4</vt:lpstr>
      <vt:lpstr> Ausübung ärztlicher Tätigkeiten  und auf Allgemeinwissen beruhender Tätigkeiten durch Lehrkräfte in der Schule </vt:lpstr>
      <vt:lpstr>Drei Situationen</vt:lpstr>
      <vt:lpstr>1) Allgemeinwissen - MUSS</vt:lpstr>
      <vt:lpstr>PowerPoint-Präsentation</vt:lpstr>
      <vt:lpstr>2) Ärztliche Tätigkeiten - KANN</vt:lpstr>
      <vt:lpstr>PowerPoint-Präsentation</vt:lpstr>
      <vt:lpstr>3) NOTFALL - MUSS</vt:lpstr>
      <vt:lpstr>PowerPoint-Präsentation</vt:lpstr>
    </vt:vector>
  </TitlesOfParts>
  <Company>Austrian Red Cross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Hauser Renate (OeRK)</dc:creator>
  <cp:lastModifiedBy>Devic, Aleksandra (BD Stmk)</cp:lastModifiedBy>
  <cp:revision>7</cp:revision>
  <cp:lastPrinted>2014-03-19T15:38:54Z</cp:lastPrinted>
  <dcterms:created xsi:type="dcterms:W3CDTF">2018-10-30T15:55:38Z</dcterms:created>
  <dcterms:modified xsi:type="dcterms:W3CDTF">2019-12-06T11:00:07Z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0x01010029D074D8BF7E414EBB6DB62C6CFCCC1B</vt:lpwstr>
  </property>
  <property fmtid="{D5CDD505-2E9C-101B-9397-08002B2CF9AE}" pid="3" name="SPCmsCategories">
    <vt:lpwstr>52;#Schulärztlicher Dienst|c0761e93-6d85-4c5d-991c-b288695f36a9</vt:lpwstr>
  </property>
</Properties>
</file>